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44" r:id="rId5"/>
    <p:sldId id="345" r:id="rId6"/>
    <p:sldId id="346" r:id="rId7"/>
    <p:sldId id="347" r:id="rId8"/>
    <p:sldId id="350" r:id="rId9"/>
    <p:sldId id="352" r:id="rId10"/>
    <p:sldId id="348" r:id="rId11"/>
    <p:sldId id="349" r:id="rId12"/>
    <p:sldId id="351" r:id="rId13"/>
    <p:sldId id="353" r:id="rId14"/>
    <p:sldId id="354" r:id="rId15"/>
    <p:sldId id="361" r:id="rId16"/>
    <p:sldId id="355" r:id="rId17"/>
    <p:sldId id="356" r:id="rId18"/>
    <p:sldId id="357" r:id="rId19"/>
    <p:sldId id="358" r:id="rId20"/>
    <p:sldId id="359" r:id="rId21"/>
    <p:sldId id="360" r:id="rId22"/>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88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25" autoAdjust="0"/>
  </p:normalViewPr>
  <p:slideViewPr>
    <p:cSldViewPr snapToGrid="0">
      <p:cViewPr varScale="1">
        <p:scale>
          <a:sx n="102" d="100"/>
          <a:sy n="102" d="100"/>
        </p:scale>
        <p:origin x="1258" y="67"/>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97" d="100"/>
          <a:sy n="97" d="100"/>
        </p:scale>
        <p:origin x="36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AB22F4AD-3AD9-4FF8-9A4F-0E24680C1A12}" type="datetime1">
              <a:rPr lang="de-DE" smtClean="0"/>
              <a:t>23.01.2025</a:t>
            </a:fld>
            <a:endParaRPr lang="de-DE" dirty="0"/>
          </a:p>
        </p:txBody>
      </p:sp>
      <p:sp>
        <p:nvSpPr>
          <p:cNvPr id="4" name="Fußzeilenplatzhalt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F7F75FB2-D12E-4669-8522-D3E2C7E6DC97}" type="slidenum">
              <a:rPr lang="de-DE" smtClean="0"/>
              <a:t>‹Nr.›</a:t>
            </a:fld>
            <a:endParaRPr lang="de-DE"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0CA5352C-454C-4490-A87D-A02ED3070141}" type="datetime1">
              <a:rPr lang="de-DE" smtClean="0"/>
              <a:t>23.01.2025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8D18E0B9-48E4-499D-93B2-B07D00395BAC}" type="slidenum">
              <a:rPr lang="de-DE" smtClean="0"/>
              <a:t>‹Nr.›</a:t>
            </a:fld>
            <a:endParaRPr lang="de-DE"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8D18E0B9-48E4-499D-93B2-B07D00395BAC}" type="slidenum">
              <a:rPr lang="de-DE" smtClean="0"/>
              <a:t>1</a:t>
            </a:fld>
            <a:endParaRPr lang="de-DE" dirty="0"/>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14</a:t>
            </a:fld>
            <a:endParaRPr lang="de-DE" dirty="0"/>
          </a:p>
        </p:txBody>
      </p:sp>
    </p:spTree>
    <p:extLst>
      <p:ext uri="{BB962C8B-B14F-4D97-AF65-F5344CB8AC3E}">
        <p14:creationId xmlns:p14="http://schemas.microsoft.com/office/powerpoint/2010/main" val="373492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Wichtig: Welche Eigenschaften die Linie hat muss noch in der Implementierung geklärt werden. Dafür sind die Produktionsregeln mit Variablen hinterlegt und bspw. die Form von Leaf kann dadurch bei der Implementierung angepasst werden. Farbe, Linie etc. Das L-System an sich beschreibt in erster Linie die Grenzen von bspw. Einem Blatt nicht den Inhalt.</a:t>
            </a:r>
          </a:p>
        </p:txBody>
      </p:sp>
      <p:sp>
        <p:nvSpPr>
          <p:cNvPr id="4" name="Foliennummernplatzhalter 3"/>
          <p:cNvSpPr>
            <a:spLocks noGrp="1"/>
          </p:cNvSpPr>
          <p:nvPr>
            <p:ph type="sldNum" sz="quarter" idx="5"/>
          </p:nvPr>
        </p:nvSpPr>
        <p:spPr/>
        <p:txBody>
          <a:bodyPr/>
          <a:lstStyle/>
          <a:p>
            <a:pPr rtl="0"/>
            <a:fld id="{8D18E0B9-48E4-499D-93B2-B07D00395BAC}" type="slidenum">
              <a:rPr lang="de-DE" smtClean="0"/>
              <a:t>15</a:t>
            </a:fld>
            <a:endParaRPr lang="de-DE" dirty="0"/>
          </a:p>
        </p:txBody>
      </p:sp>
    </p:spTree>
    <p:extLst>
      <p:ext uri="{BB962C8B-B14F-4D97-AF65-F5344CB8AC3E}">
        <p14:creationId xmlns:p14="http://schemas.microsoft.com/office/powerpoint/2010/main" val="2302050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&lt;</a:t>
            </a:r>
            <a:r>
              <a:rPr lang="de-DE" dirty="0" err="1"/>
              <a:t>m,n</a:t>
            </a:r>
            <a:r>
              <a:rPr lang="de-DE" dirty="0"/>
              <a:t>&gt;L-Systeme beobachtet m-Nachbarsymbole vorher und n Nachbarsymbole nachher</a:t>
            </a:r>
          </a:p>
        </p:txBody>
      </p:sp>
      <p:sp>
        <p:nvSpPr>
          <p:cNvPr id="4" name="Foliennummernplatzhalter 3"/>
          <p:cNvSpPr>
            <a:spLocks noGrp="1"/>
          </p:cNvSpPr>
          <p:nvPr>
            <p:ph type="sldNum" sz="quarter" idx="5"/>
          </p:nvPr>
        </p:nvSpPr>
        <p:spPr/>
        <p:txBody>
          <a:bodyPr/>
          <a:lstStyle/>
          <a:p>
            <a:pPr rtl="0"/>
            <a:fld id="{8D18E0B9-48E4-499D-93B2-B07D00395BAC}" type="slidenum">
              <a:rPr lang="de-DE" smtClean="0"/>
              <a:t>16</a:t>
            </a:fld>
            <a:endParaRPr lang="de-DE" dirty="0"/>
          </a:p>
        </p:txBody>
      </p:sp>
    </p:spTree>
    <p:extLst>
      <p:ext uri="{BB962C8B-B14F-4D97-AF65-F5344CB8AC3E}">
        <p14:creationId xmlns:p14="http://schemas.microsoft.com/office/powerpoint/2010/main" val="988908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&lt;</a:t>
            </a:r>
            <a:r>
              <a:rPr lang="de-DE" dirty="0" err="1"/>
              <a:t>m,n</a:t>
            </a:r>
            <a:r>
              <a:rPr lang="de-DE" dirty="0"/>
              <a:t>&gt;L-Systeme beobachtet m-Nachbarsymbole vorher und n Nachbarsymbole nachher</a:t>
            </a:r>
          </a:p>
        </p:txBody>
      </p:sp>
      <p:sp>
        <p:nvSpPr>
          <p:cNvPr id="4" name="Foliennummernplatzhalter 3"/>
          <p:cNvSpPr>
            <a:spLocks noGrp="1"/>
          </p:cNvSpPr>
          <p:nvPr>
            <p:ph type="sldNum" sz="quarter" idx="5"/>
          </p:nvPr>
        </p:nvSpPr>
        <p:spPr/>
        <p:txBody>
          <a:bodyPr/>
          <a:lstStyle/>
          <a:p>
            <a:pPr rtl="0"/>
            <a:fld id="{8D18E0B9-48E4-499D-93B2-B07D00395BAC}" type="slidenum">
              <a:rPr lang="de-DE" smtClean="0"/>
              <a:t>17</a:t>
            </a:fld>
            <a:endParaRPr lang="de-DE" dirty="0"/>
          </a:p>
        </p:txBody>
      </p:sp>
    </p:spTree>
    <p:extLst>
      <p:ext uri="{BB962C8B-B14F-4D97-AF65-F5344CB8AC3E}">
        <p14:creationId xmlns:p14="http://schemas.microsoft.com/office/powerpoint/2010/main" val="34719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18</a:t>
            </a:fld>
            <a:endParaRPr lang="de-DE" dirty="0"/>
          </a:p>
        </p:txBody>
      </p:sp>
    </p:spTree>
    <p:extLst>
      <p:ext uri="{BB962C8B-B14F-4D97-AF65-F5344CB8AC3E}">
        <p14:creationId xmlns:p14="http://schemas.microsoft.com/office/powerpoint/2010/main" val="121335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5</a:t>
            </a:fld>
            <a:endParaRPr lang="de-DE" dirty="0"/>
          </a:p>
        </p:txBody>
      </p:sp>
    </p:spTree>
    <p:extLst>
      <p:ext uri="{BB962C8B-B14F-4D97-AF65-F5344CB8AC3E}">
        <p14:creationId xmlns:p14="http://schemas.microsoft.com/office/powerpoint/2010/main" val="3694960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6</a:t>
            </a:fld>
            <a:endParaRPr lang="de-DE" dirty="0"/>
          </a:p>
        </p:txBody>
      </p:sp>
    </p:spTree>
    <p:extLst>
      <p:ext uri="{BB962C8B-B14F-4D97-AF65-F5344CB8AC3E}">
        <p14:creationId xmlns:p14="http://schemas.microsoft.com/office/powerpoint/2010/main" val="110142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Produktionen:</a:t>
            </a:r>
          </a:p>
          <a:p>
            <a:r>
              <a:rPr lang="de-DE" dirty="0" err="1"/>
              <a:t>a,b</a:t>
            </a:r>
            <a:r>
              <a:rPr lang="de-DE" dirty="0"/>
              <a:t> ähnlich zu Zellteilung und Wandlung in andere Zellen</a:t>
            </a:r>
          </a:p>
          <a:p>
            <a:r>
              <a:rPr lang="de-DE" dirty="0" err="1"/>
              <a:t>c,d</a:t>
            </a:r>
            <a:r>
              <a:rPr lang="de-DE" dirty="0"/>
              <a:t> wandeln sich nur in eine andere Zelle</a:t>
            </a:r>
          </a:p>
          <a:p>
            <a:r>
              <a:rPr lang="de-DE" dirty="0"/>
              <a:t>c beginn einer Stagnation im Wachstum</a:t>
            </a:r>
          </a:p>
          <a:p>
            <a:r>
              <a:rPr lang="de-DE" dirty="0"/>
              <a:t>k Stagnation, weil Identitätsproduktion Endstadium der Zelle erreicht</a:t>
            </a:r>
          </a:p>
        </p:txBody>
      </p:sp>
      <p:sp>
        <p:nvSpPr>
          <p:cNvPr id="4" name="Foliennummernplatzhalter 3"/>
          <p:cNvSpPr>
            <a:spLocks noGrp="1"/>
          </p:cNvSpPr>
          <p:nvPr>
            <p:ph type="sldNum" sz="quarter" idx="5"/>
          </p:nvPr>
        </p:nvSpPr>
        <p:spPr/>
        <p:txBody>
          <a:bodyPr/>
          <a:lstStyle/>
          <a:p>
            <a:pPr rtl="0"/>
            <a:fld id="{8D18E0B9-48E4-499D-93B2-B07D00395BAC}" type="slidenum">
              <a:rPr lang="de-DE" smtClean="0"/>
              <a:t>7</a:t>
            </a:fld>
            <a:endParaRPr lang="de-DE" dirty="0"/>
          </a:p>
        </p:txBody>
      </p:sp>
    </p:spTree>
    <p:extLst>
      <p:ext uri="{BB962C8B-B14F-4D97-AF65-F5344CB8AC3E}">
        <p14:creationId xmlns:p14="http://schemas.microsoft.com/office/powerpoint/2010/main" val="77089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Interpretation ist nicht standardisiert. Was heißt leicht nach innen, Starke Vertiefung etc. </a:t>
            </a:r>
          </a:p>
        </p:txBody>
      </p:sp>
      <p:sp>
        <p:nvSpPr>
          <p:cNvPr id="4" name="Foliennummernplatzhalter 3"/>
          <p:cNvSpPr>
            <a:spLocks noGrp="1"/>
          </p:cNvSpPr>
          <p:nvPr>
            <p:ph type="sldNum" sz="quarter" idx="5"/>
          </p:nvPr>
        </p:nvSpPr>
        <p:spPr/>
        <p:txBody>
          <a:bodyPr/>
          <a:lstStyle/>
          <a:p>
            <a:pPr rtl="0"/>
            <a:fld id="{8D18E0B9-48E4-499D-93B2-B07D00395BAC}" type="slidenum">
              <a:rPr lang="de-DE" smtClean="0"/>
              <a:t>8</a:t>
            </a:fld>
            <a:endParaRPr lang="de-DE" dirty="0"/>
          </a:p>
        </p:txBody>
      </p:sp>
    </p:spTree>
    <p:extLst>
      <p:ext uri="{BB962C8B-B14F-4D97-AF65-F5344CB8AC3E}">
        <p14:creationId xmlns:p14="http://schemas.microsoft.com/office/powerpoint/2010/main" val="189490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10</a:t>
            </a:fld>
            <a:endParaRPr lang="de-DE" dirty="0"/>
          </a:p>
        </p:txBody>
      </p:sp>
    </p:spTree>
    <p:extLst>
      <p:ext uri="{BB962C8B-B14F-4D97-AF65-F5344CB8AC3E}">
        <p14:creationId xmlns:p14="http://schemas.microsoft.com/office/powerpoint/2010/main" val="26526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11</a:t>
            </a:fld>
            <a:endParaRPr lang="de-DE" dirty="0"/>
          </a:p>
        </p:txBody>
      </p:sp>
    </p:spTree>
    <p:extLst>
      <p:ext uri="{BB962C8B-B14F-4D97-AF65-F5344CB8AC3E}">
        <p14:creationId xmlns:p14="http://schemas.microsoft.com/office/powerpoint/2010/main" val="294666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12</a:t>
            </a:fld>
            <a:endParaRPr lang="de-DE" dirty="0"/>
          </a:p>
        </p:txBody>
      </p:sp>
    </p:spTree>
    <p:extLst>
      <p:ext uri="{BB962C8B-B14F-4D97-AF65-F5344CB8AC3E}">
        <p14:creationId xmlns:p14="http://schemas.microsoft.com/office/powerpoint/2010/main" val="86863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8D18E0B9-48E4-499D-93B2-B07D00395BAC}" type="slidenum">
              <a:rPr lang="de-DE" smtClean="0"/>
              <a:t>13</a:t>
            </a:fld>
            <a:endParaRPr lang="de-DE" dirty="0"/>
          </a:p>
        </p:txBody>
      </p:sp>
    </p:spTree>
    <p:extLst>
      <p:ext uri="{BB962C8B-B14F-4D97-AF65-F5344CB8AC3E}">
        <p14:creationId xmlns:p14="http://schemas.microsoft.com/office/powerpoint/2010/main" val="401953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rtlCol="0">
            <a:normAutofit/>
          </a:bodyPr>
          <a:lstStyle>
            <a:lvl1pPr marL="0" indent="0">
              <a:buNone/>
              <a:defRPr lang="de-DE" sz="2000"/>
            </a:lvl1pPr>
          </a:lstStyle>
          <a:p>
            <a:pPr rtl="0"/>
            <a:r>
              <a:rPr lang="de-DE"/>
              <a:t>Bild durch Klicken auf ein Symbol einzufügen</a:t>
            </a:r>
          </a:p>
        </p:txBody>
      </p:sp>
      <p:sp>
        <p:nvSpPr>
          <p:cNvPr id="6" name="Titel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rtlCol="0" anchor="b">
            <a:normAutofit/>
          </a:bodyPr>
          <a:lstStyle>
            <a:lvl1pPr algn="r">
              <a:defRPr lang="de-DE" sz="4800">
                <a:solidFill>
                  <a:schemeClr val="tx1"/>
                </a:solidFill>
              </a:defRPr>
            </a:lvl1pPr>
          </a:lstStyle>
          <a:p>
            <a:pPr rtl="0"/>
            <a:r>
              <a:rPr lang="de-DE"/>
              <a:t>Titel durch Klicken hinzufügen</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rtlCol="0">
            <a:normAutofit/>
          </a:bodyPr>
          <a:lstStyle>
            <a:lvl1pPr>
              <a:defRPr lang="de-DE" sz="3600"/>
            </a:lvl1pPr>
          </a:lstStyle>
          <a:p>
            <a:pPr rtl="0"/>
            <a:r>
              <a:rPr lang="de-DE"/>
              <a:t>Titel durch Klicken hinzufügen</a:t>
            </a:r>
          </a:p>
        </p:txBody>
      </p:sp>
      <p:sp>
        <p:nvSpPr>
          <p:cNvPr id="12" name="Inhaltsplatzhalt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rtlCol="0">
            <a:normAutofit/>
          </a:bodyPr>
          <a:lstStyle>
            <a:lvl1pPr>
              <a:spcBef>
                <a:spcPts val="1000"/>
              </a:spcBef>
              <a:spcAft>
                <a:spcPts val="1200"/>
              </a:spcAft>
              <a:defRPr lang="de-DE" sz="1800"/>
            </a:lvl1pPr>
            <a:lvl2pPr>
              <a:spcBef>
                <a:spcPts val="1000"/>
              </a:spcBef>
              <a:spcAft>
                <a:spcPts val="1200"/>
              </a:spcAft>
              <a:defRPr lang="de-DE" sz="1600"/>
            </a:lvl2pPr>
            <a:lvl3pPr>
              <a:spcBef>
                <a:spcPts val="1000"/>
              </a:spcBef>
              <a:spcAft>
                <a:spcPts val="1200"/>
              </a:spcAft>
              <a:defRPr lang="de-DE" sz="1400"/>
            </a:lvl3pPr>
            <a:lvl4pPr>
              <a:spcBef>
                <a:spcPts val="1000"/>
              </a:spcBef>
              <a:spcAft>
                <a:spcPts val="1200"/>
              </a:spcAft>
              <a:defRPr lang="de-DE" sz="1200"/>
            </a:lvl4pPr>
            <a:lvl5pPr>
              <a:spcBef>
                <a:spcPts val="1000"/>
              </a:spcBef>
              <a:spcAft>
                <a:spcPts val="1200"/>
              </a:spcAft>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1" name="Tabellenplatzhalt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rtlCol="0">
            <a:normAutofit/>
          </a:bodyPr>
          <a:lstStyle>
            <a:lvl1pPr>
              <a:defRPr lang="de-DE" sz="2000"/>
            </a:lvl1pPr>
          </a:lstStyle>
          <a:p>
            <a:pPr rtl="0"/>
            <a:r>
              <a:rPr lang="de-DE"/>
              <a:t>Tabelle durch Klicken auf Symbol hinzufügen</a:t>
            </a:r>
            <a:endParaRPr lang="de-DE" dirty="0"/>
          </a:p>
        </p:txBody>
      </p:sp>
      <p:sp>
        <p:nvSpPr>
          <p:cNvPr id="2" name="Rahmen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3" name="Datumsplatzhalter 10">
            <a:extLst>
              <a:ext uri="{FF2B5EF4-FFF2-40B4-BE49-F238E27FC236}">
                <a16:creationId xmlns:a16="http://schemas.microsoft.com/office/drawing/2014/main" id="{D43E30F1-26AB-2421-5EA5-C7D20C1EA7D9}"/>
              </a:ext>
            </a:extLst>
          </p:cNvPr>
          <p:cNvSpPr>
            <a:spLocks noGrp="1"/>
          </p:cNvSpPr>
          <p:nvPr>
            <p:ph type="dt" sz="half" idx="12"/>
          </p:nvPr>
        </p:nvSpPr>
        <p:spPr>
          <a:xfrm>
            <a:off x="838200" y="6403854"/>
            <a:ext cx="2743200" cy="365125"/>
          </a:xfrm>
        </p:spPr>
        <p:txBody>
          <a:bodyPr/>
          <a:lstStyle/>
          <a:p>
            <a:pPr rtl="0"/>
            <a:fld id="{390A1527-A53E-4ABD-BBDF-85E44302E379}" type="datetime1">
              <a:rPr lang="de-DE" smtClean="0"/>
              <a:t>23.01.2025</a:t>
            </a:fld>
            <a:endParaRPr lang="de-DE" dirty="0"/>
          </a:p>
        </p:txBody>
      </p:sp>
      <p:sp>
        <p:nvSpPr>
          <p:cNvPr id="6" name="Fußzeilenplatzhalter 13">
            <a:extLst>
              <a:ext uri="{FF2B5EF4-FFF2-40B4-BE49-F238E27FC236}">
                <a16:creationId xmlns:a16="http://schemas.microsoft.com/office/drawing/2014/main" id="{F498EF4E-C0AE-4829-5939-7E57C7F261D8}"/>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7" name="Foliennummernplatzhalter 14">
            <a:extLst>
              <a:ext uri="{FF2B5EF4-FFF2-40B4-BE49-F238E27FC236}">
                <a16:creationId xmlns:a16="http://schemas.microsoft.com/office/drawing/2014/main" id="{2AEEA502-4044-91D9-870C-19E7C05645FF}"/>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2 Spalten Layout 3">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rtlCol="0">
            <a:normAutofit/>
          </a:bodyPr>
          <a:lstStyle>
            <a:lvl1pPr>
              <a:defRPr lang="de-DE" sz="3600"/>
            </a:lvl1pPr>
          </a:lstStyle>
          <a:p>
            <a:pPr rtl="0"/>
            <a:r>
              <a:rPr lang="de-DE"/>
              <a:t>Titel durch Klicken hinzufügen</a:t>
            </a:r>
          </a:p>
        </p:txBody>
      </p:sp>
      <p:sp>
        <p:nvSpPr>
          <p:cNvPr id="7" name="Rechteck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Inhaltsplatzhalt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rtlCol="0">
            <a:normAutofit/>
          </a:bodyPr>
          <a:lstStyle>
            <a:lvl1pPr marL="0" indent="0">
              <a:spcBef>
                <a:spcPts val="1000"/>
              </a:spcBef>
              <a:spcAft>
                <a:spcPts val="1200"/>
              </a:spcAft>
              <a:buNone/>
              <a:defRPr lang="de-DE" sz="1800" b="0"/>
            </a:lvl1pPr>
            <a:lvl2pPr marL="228600">
              <a:spcBef>
                <a:spcPts val="1000"/>
              </a:spcBef>
              <a:spcAft>
                <a:spcPts val="1200"/>
              </a:spcAft>
              <a:defRPr lang="de-DE" sz="1800" b="0"/>
            </a:lvl2pPr>
            <a:lvl3pPr marL="685800">
              <a:spcBef>
                <a:spcPts val="1000"/>
              </a:spcBef>
              <a:spcAft>
                <a:spcPts val="1200"/>
              </a:spcAft>
              <a:defRPr lang="de-DE" sz="1800" b="0"/>
            </a:lvl3pPr>
            <a:lvl4pPr marL="868680">
              <a:spcBef>
                <a:spcPts val="1000"/>
              </a:spcBef>
              <a:spcAft>
                <a:spcPts val="1200"/>
              </a:spcAft>
              <a:defRPr lang="de-DE" sz="1800" b="0"/>
            </a:lvl4pPr>
            <a:lvl5pPr marL="1143000">
              <a:spcBef>
                <a:spcPts val="1000"/>
              </a:spcBef>
              <a:spcAft>
                <a:spcPts val="1200"/>
              </a:spcAft>
              <a:defRPr lang="de-DE" sz="1800" b="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Inhaltsplatzhalt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rtlCol="0">
            <a:normAutofit/>
          </a:bodyPr>
          <a:lstStyle>
            <a:lvl1pPr>
              <a:spcBef>
                <a:spcPts val="1000"/>
              </a:spcBef>
              <a:spcAft>
                <a:spcPts val="1200"/>
              </a:spcAft>
              <a:defRPr lang="de-DE" sz="1800" b="1"/>
            </a:lvl1pPr>
            <a:lvl2pPr>
              <a:spcBef>
                <a:spcPts val="1000"/>
              </a:spcBef>
              <a:spcAft>
                <a:spcPts val="1200"/>
              </a:spcAft>
              <a:defRPr lang="de-DE" sz="1600" b="1"/>
            </a:lvl2pPr>
            <a:lvl3pPr>
              <a:spcBef>
                <a:spcPts val="1000"/>
              </a:spcBef>
              <a:spcAft>
                <a:spcPts val="1200"/>
              </a:spcAft>
              <a:defRPr lang="de-DE" sz="1400" b="1"/>
            </a:lvl3pPr>
            <a:lvl4pPr>
              <a:spcBef>
                <a:spcPts val="1000"/>
              </a:spcBef>
              <a:spcAft>
                <a:spcPts val="1200"/>
              </a:spcAft>
              <a:defRPr lang="de-DE" sz="1200" b="1"/>
            </a:lvl4pPr>
            <a:lvl5pPr>
              <a:spcBef>
                <a:spcPts val="1000"/>
              </a:spcBef>
              <a:spcAft>
                <a:spcPts val="1200"/>
              </a:spcAft>
              <a:defRPr lang="de-DE" sz="1200" b="1"/>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Rahmen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3" name="Datumsplatzhalter 10">
            <a:extLst>
              <a:ext uri="{FF2B5EF4-FFF2-40B4-BE49-F238E27FC236}">
                <a16:creationId xmlns:a16="http://schemas.microsoft.com/office/drawing/2014/main" id="{1D36D189-7A24-02D6-8DCE-64C2A818E674}"/>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6" name="Fußzeilenplatzhalter 13">
            <a:extLst>
              <a:ext uri="{FF2B5EF4-FFF2-40B4-BE49-F238E27FC236}">
                <a16:creationId xmlns:a16="http://schemas.microsoft.com/office/drawing/2014/main" id="{443A012C-6EDA-70E9-9AD6-51EDA10A8540}"/>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8" name="Foliennummernplatzhalter 14">
            <a:extLst>
              <a:ext uri="{FF2B5EF4-FFF2-40B4-BE49-F238E27FC236}">
                <a16:creationId xmlns:a16="http://schemas.microsoft.com/office/drawing/2014/main" id="{B432F20F-4F76-0A57-0BA9-6AE82BB30219}"/>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rtlCol="0">
            <a:normAutofit/>
          </a:bodyPr>
          <a:lstStyle>
            <a:lvl1pPr>
              <a:defRPr lang="de-DE" sz="3600"/>
            </a:lvl1pPr>
          </a:lstStyle>
          <a:p>
            <a:pPr rtl="0"/>
            <a:r>
              <a:rPr lang="de-DE"/>
              <a:t>Titel durch Klicken hinzufügen</a:t>
            </a:r>
          </a:p>
        </p:txBody>
      </p:sp>
      <p:sp>
        <p:nvSpPr>
          <p:cNvPr id="9" name="Tabellenplatzhalt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rtlCol="0">
            <a:normAutofit/>
          </a:bodyPr>
          <a:lstStyle>
            <a:lvl1pPr>
              <a:defRPr lang="de-DE" sz="2400"/>
            </a:lvl1pPr>
          </a:lstStyle>
          <a:p>
            <a:pPr rtl="0"/>
            <a:r>
              <a:rPr lang="de-DE"/>
              <a:t>Tabelle durch Klicken auf das Symbol einzufügen</a:t>
            </a:r>
          </a:p>
        </p:txBody>
      </p:sp>
      <p:sp>
        <p:nvSpPr>
          <p:cNvPr id="8" name="Rechteck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2" name="Datumsplatzhalter 10">
            <a:extLst>
              <a:ext uri="{FF2B5EF4-FFF2-40B4-BE49-F238E27FC236}">
                <a16:creationId xmlns:a16="http://schemas.microsoft.com/office/drawing/2014/main" id="{DF1BA612-623C-4892-725A-CD984BEC835C}"/>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3" name="Fußzeilenplatzhalter 13">
            <a:extLst>
              <a:ext uri="{FF2B5EF4-FFF2-40B4-BE49-F238E27FC236}">
                <a16:creationId xmlns:a16="http://schemas.microsoft.com/office/drawing/2014/main" id="{11C126AA-8CFA-3488-1CD2-9BB6D6EE3836}"/>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6" name="Foliennummernplatzhalter 14">
            <a:extLst>
              <a:ext uri="{FF2B5EF4-FFF2-40B4-BE49-F238E27FC236}">
                <a16:creationId xmlns:a16="http://schemas.microsoft.com/office/drawing/2014/main" id="{6A274B52-214B-0749-28DC-43A2DC3FCEF0}"/>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7" name="Titel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rtlCol="0">
            <a:normAutofit/>
          </a:bodyPr>
          <a:lstStyle>
            <a:lvl1pPr>
              <a:defRPr lang="de-DE" sz="4800"/>
            </a:lvl1pPr>
          </a:lstStyle>
          <a:p>
            <a:pPr rtl="0"/>
            <a:r>
              <a:rPr lang="de-DE"/>
              <a:t>Titel durch Klicken hinzufügen</a:t>
            </a:r>
          </a:p>
        </p:txBody>
      </p:sp>
      <p:sp>
        <p:nvSpPr>
          <p:cNvPr id="9" name="Inhaltsplatzhalt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rtlCol="0">
            <a:normAutofit/>
          </a:bodyPr>
          <a:lstStyle>
            <a:lvl1pPr marL="0" indent="0">
              <a:spcBef>
                <a:spcPts val="1000"/>
              </a:spcBef>
              <a:buNone/>
              <a:defRPr lang="de-DE" sz="1800"/>
            </a:lvl1pPr>
            <a:lvl2pPr marL="457200" indent="0">
              <a:spcBef>
                <a:spcPts val="1000"/>
              </a:spcBef>
              <a:buNone/>
              <a:defRPr lang="de-DE" sz="1600"/>
            </a:lvl2pPr>
            <a:lvl3pPr marL="914400" indent="0">
              <a:spcBef>
                <a:spcPts val="1000"/>
              </a:spcBef>
              <a:buNone/>
              <a:defRPr lang="de-DE" sz="1400"/>
            </a:lvl3pPr>
            <a:lvl4pPr marL="1371600" indent="0">
              <a:spcBef>
                <a:spcPts val="1000"/>
              </a:spcBef>
              <a:buNone/>
              <a:defRPr lang="de-DE" sz="1200"/>
            </a:lvl4pPr>
            <a:lvl5pPr marL="1828800" indent="0">
              <a:spcBef>
                <a:spcPts val="1000"/>
              </a:spcBef>
              <a:buNone/>
              <a:defRPr lang="de-DE" sz="1200"/>
            </a:lvl5pPr>
          </a:lstStyle>
          <a:p>
            <a:pPr lvl="0" rtl="0"/>
            <a:r>
              <a:rPr lang="de-DE"/>
              <a:t>Inhalt durch Klicken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3" name="Datumsplatzhalter 10">
            <a:extLst>
              <a:ext uri="{FF2B5EF4-FFF2-40B4-BE49-F238E27FC236}">
                <a16:creationId xmlns:a16="http://schemas.microsoft.com/office/drawing/2014/main" id="{B02CCDC5-AF13-D1BB-6E05-56DC98319802}"/>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4" name="Fußzeilenplatzhalter 13">
            <a:extLst>
              <a:ext uri="{FF2B5EF4-FFF2-40B4-BE49-F238E27FC236}">
                <a16:creationId xmlns:a16="http://schemas.microsoft.com/office/drawing/2014/main" id="{51B426C3-2377-C99F-D0C8-A31F15080DB5}"/>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5" name="Foliennummernplatzhalter 14">
            <a:extLst>
              <a:ext uri="{FF2B5EF4-FFF2-40B4-BE49-F238E27FC236}">
                <a16:creationId xmlns:a16="http://schemas.microsoft.com/office/drawing/2014/main" id="{4151D738-0096-E7EF-F3D3-F4426DB371AA}"/>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gesordnung 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8" name="Titel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rtlCol="0">
            <a:normAutofit/>
          </a:bodyPr>
          <a:lstStyle>
            <a:lvl1pPr>
              <a:defRPr lang="de-DE" sz="3600">
                <a:solidFill>
                  <a:schemeClr val="tx1">
                    <a:lumMod val="75000"/>
                    <a:lumOff val="25000"/>
                  </a:schemeClr>
                </a:solidFill>
              </a:defRPr>
            </a:lvl1pPr>
          </a:lstStyle>
          <a:p>
            <a:pPr rtl="0"/>
            <a:r>
              <a:rPr lang="de-DE"/>
              <a:t>Titel durch Klicken hinzufügen</a:t>
            </a:r>
          </a:p>
        </p:txBody>
      </p:sp>
      <p:sp>
        <p:nvSpPr>
          <p:cNvPr id="10" name="Inhaltsplatzhalt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rtlCol="0">
            <a:normAutofit/>
          </a:bodyPr>
          <a:lstStyle>
            <a:lvl1pPr marL="0" indent="0">
              <a:lnSpc>
                <a:spcPct val="125000"/>
              </a:lnSpc>
              <a:buNone/>
              <a:defRPr lang="de-DE" sz="1800"/>
            </a:lvl1pPr>
            <a:lvl2pPr marL="457200" indent="0">
              <a:lnSpc>
                <a:spcPct val="125000"/>
              </a:lnSpc>
              <a:buNone/>
              <a:defRPr lang="de-DE" sz="1600"/>
            </a:lvl2pPr>
            <a:lvl3pPr marL="914400" indent="0">
              <a:lnSpc>
                <a:spcPct val="125000"/>
              </a:lnSpc>
              <a:buNone/>
              <a:defRPr lang="de-DE" sz="1400"/>
            </a:lvl3pPr>
            <a:lvl4pPr marL="1371600" indent="0">
              <a:lnSpc>
                <a:spcPct val="125000"/>
              </a:lnSpc>
              <a:buNone/>
              <a:defRPr lang="de-DE" sz="1200"/>
            </a:lvl4pPr>
            <a:lvl5pPr marL="1828800" indent="0">
              <a:lnSpc>
                <a:spcPct val="125000"/>
              </a:lnSpc>
              <a:buNone/>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3" name="Rahmen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6" name="Datumsplatzhalter 10">
            <a:extLst>
              <a:ext uri="{FF2B5EF4-FFF2-40B4-BE49-F238E27FC236}">
                <a16:creationId xmlns:a16="http://schemas.microsoft.com/office/drawing/2014/main" id="{E1BB3234-D943-ED96-93BC-EED58FF259F5}"/>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7" name="Fußzeilenplatzhalter 13">
            <a:extLst>
              <a:ext uri="{FF2B5EF4-FFF2-40B4-BE49-F238E27FC236}">
                <a16:creationId xmlns:a16="http://schemas.microsoft.com/office/drawing/2014/main" id="{6F6F3B93-F722-D984-D96E-E1AC8E6F65C0}"/>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9" name="Foliennummernplatzhalter 14">
            <a:extLst>
              <a:ext uri="{FF2B5EF4-FFF2-40B4-BE49-F238E27FC236}">
                <a16:creationId xmlns:a16="http://schemas.microsoft.com/office/drawing/2014/main" id="{345EE68B-226E-E740-E388-AFF0B4EEF925}"/>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7" name="Titel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rtlCol="0">
            <a:normAutofit/>
          </a:bodyPr>
          <a:lstStyle>
            <a:lvl1pPr>
              <a:defRPr lang="de-DE" sz="4800"/>
            </a:lvl1pPr>
          </a:lstStyle>
          <a:p>
            <a:pPr rtl="0"/>
            <a:r>
              <a:rPr lang="de-DE"/>
              <a:t>Titel durch Klicken hinzufügen</a:t>
            </a:r>
          </a:p>
        </p:txBody>
      </p:sp>
      <p:sp>
        <p:nvSpPr>
          <p:cNvPr id="9" name="Bildplatzhalt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rtlCol="0">
            <a:normAutofit/>
          </a:bodyPr>
          <a:lstStyle>
            <a:lvl1pPr marL="0" indent="0" algn="ctr">
              <a:buNone/>
              <a:defRPr lang="de-DE" sz="2000"/>
            </a:lvl1pPr>
          </a:lstStyle>
          <a:p>
            <a:pPr rtl="0"/>
            <a:r>
              <a:rPr lang="de-DE"/>
              <a:t>Bild durch Klicken auf Symbol hinzufügen</a:t>
            </a:r>
            <a:endParaRPr lang="de-DE" dirty="0"/>
          </a:p>
        </p:txBody>
      </p:sp>
      <p:sp>
        <p:nvSpPr>
          <p:cNvPr id="3" name="Datumsplatzhalter 10">
            <a:extLst>
              <a:ext uri="{FF2B5EF4-FFF2-40B4-BE49-F238E27FC236}">
                <a16:creationId xmlns:a16="http://schemas.microsoft.com/office/drawing/2014/main" id="{C642292E-DA31-2C5A-1B0B-F10213FEAE6F}"/>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6" name="Fußzeilenplatzhalter 13">
            <a:extLst>
              <a:ext uri="{FF2B5EF4-FFF2-40B4-BE49-F238E27FC236}">
                <a16:creationId xmlns:a16="http://schemas.microsoft.com/office/drawing/2014/main" id="{381EFE1E-918E-8410-501E-39A5FC632019}"/>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8" name="Foliennummernplatzhalter 14">
            <a:extLst>
              <a:ext uri="{FF2B5EF4-FFF2-40B4-BE49-F238E27FC236}">
                <a16:creationId xmlns:a16="http://schemas.microsoft.com/office/drawing/2014/main" id="{4005BD96-007B-4C64-DD16-06C10FFDB8C5}"/>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text und Bi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rtlCol="0" anchor="b"/>
          <a:lstStyle>
            <a:lvl1pPr>
              <a:defRPr lang="de-DE" sz="4800"/>
            </a:lvl1pPr>
          </a:lstStyle>
          <a:p>
            <a:pPr rtl="0"/>
            <a:r>
              <a:rPr lang="de-DE"/>
              <a:t>Titel durch Klicken hinzufügen</a:t>
            </a:r>
          </a:p>
        </p:txBody>
      </p:sp>
      <p:sp>
        <p:nvSpPr>
          <p:cNvPr id="11" name="Inhaltsplatzhalt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rtlCol="0">
            <a:normAutofit/>
          </a:bodyPr>
          <a:lstStyle>
            <a:lvl1pPr marL="0" indent="0">
              <a:lnSpc>
                <a:spcPct val="125000"/>
              </a:lnSpc>
              <a:spcBef>
                <a:spcPts val="0"/>
              </a:spcBef>
              <a:buNone/>
              <a:defRPr lang="de-DE" sz="1800"/>
            </a:lvl1pPr>
            <a:lvl2pPr marL="457200" indent="0">
              <a:lnSpc>
                <a:spcPct val="125000"/>
              </a:lnSpc>
              <a:spcBef>
                <a:spcPts val="0"/>
              </a:spcBef>
              <a:buNone/>
              <a:defRPr lang="de-DE" sz="1600"/>
            </a:lvl2pPr>
            <a:lvl3pPr marL="914400" indent="0">
              <a:lnSpc>
                <a:spcPct val="125000"/>
              </a:lnSpc>
              <a:spcBef>
                <a:spcPts val="0"/>
              </a:spcBef>
              <a:buNone/>
              <a:defRPr lang="de-DE" sz="1400"/>
            </a:lvl3pPr>
            <a:lvl4pPr marL="1371600" indent="0">
              <a:lnSpc>
                <a:spcPct val="125000"/>
              </a:lnSpc>
              <a:spcBef>
                <a:spcPts val="0"/>
              </a:spcBef>
              <a:buNone/>
              <a:defRPr lang="de-DE" sz="1200"/>
            </a:lvl4pPr>
            <a:lvl5pPr marL="1828800" indent="0">
              <a:lnSpc>
                <a:spcPct val="125000"/>
              </a:lnSpc>
              <a:spcBef>
                <a:spcPts val="0"/>
              </a:spcBef>
              <a:buNone/>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Bildplatzhalt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rtlCol="0">
            <a:noAutofit/>
          </a:bodyPr>
          <a:lstStyle>
            <a:lvl1pPr marL="0" indent="0" algn="ctr">
              <a:buNone/>
              <a:defRPr lang="de-DE" sz="2000"/>
            </a:lvl1pPr>
          </a:lstStyle>
          <a:p>
            <a:pPr rtl="0"/>
            <a:r>
              <a:rPr lang="de-DE"/>
              <a:t>Bild durch Klicken auf Symbol hinzufügen</a:t>
            </a:r>
            <a:endParaRPr lang="de-DE" dirty="0"/>
          </a:p>
        </p:txBody>
      </p:sp>
      <p:sp>
        <p:nvSpPr>
          <p:cNvPr id="13" name="Rahmen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2" name="Datumsplatzhalter 10">
            <a:extLst>
              <a:ext uri="{FF2B5EF4-FFF2-40B4-BE49-F238E27FC236}">
                <a16:creationId xmlns:a16="http://schemas.microsoft.com/office/drawing/2014/main" id="{7D300396-4336-A359-4213-59F3F9F98268}"/>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3" name="Fußzeilenplatzhalter 13">
            <a:extLst>
              <a:ext uri="{FF2B5EF4-FFF2-40B4-BE49-F238E27FC236}">
                <a16:creationId xmlns:a16="http://schemas.microsoft.com/office/drawing/2014/main" id="{81C443F0-E1D7-E424-9899-E7082F536899}"/>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6" name="Foliennummernplatzhalter 14">
            <a:extLst>
              <a:ext uri="{FF2B5EF4-FFF2-40B4-BE49-F238E27FC236}">
                <a16:creationId xmlns:a16="http://schemas.microsoft.com/office/drawing/2014/main" id="{99B0E758-0292-01E2-1C22-0D2D5AD0C2A0}"/>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rtlCol="0">
            <a:normAutofit/>
          </a:bodyPr>
          <a:lstStyle>
            <a:lvl1pPr>
              <a:defRPr lang="de-DE" sz="3600"/>
            </a:lvl1pPr>
          </a:lstStyle>
          <a:p>
            <a:pPr rtl="0"/>
            <a:r>
              <a:rPr lang="de-DE"/>
              <a:t>Titel durch Klicken hinzufügen</a:t>
            </a:r>
          </a:p>
        </p:txBody>
      </p:sp>
      <p:sp>
        <p:nvSpPr>
          <p:cNvPr id="9" name="Inhaltsplatzhalt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rtlCol="0" anchor="ctr">
            <a:normAutofit/>
          </a:bodyPr>
          <a:lstStyle>
            <a:lvl1pPr marL="228600" indent="-228600">
              <a:lnSpc>
                <a:spcPct val="125000"/>
              </a:lnSpc>
              <a:spcBef>
                <a:spcPts val="0"/>
              </a:spcBef>
              <a:spcAft>
                <a:spcPts val="1200"/>
              </a:spcAft>
              <a:buFont typeface="Arial" panose="020B0604020202020204" pitchFamily="34" charset="0"/>
              <a:buChar char="•"/>
              <a:defRPr lang="de-DE" sz="1800"/>
            </a:lvl1pPr>
            <a:lvl2pPr marL="411480" indent="-228600">
              <a:lnSpc>
                <a:spcPct val="125000"/>
              </a:lnSpc>
              <a:spcBef>
                <a:spcPts val="0"/>
              </a:spcBef>
              <a:spcAft>
                <a:spcPts val="1200"/>
              </a:spcAft>
              <a:buFont typeface="Arial" panose="020B0604020202020204" pitchFamily="34" charset="0"/>
              <a:buChar char="•"/>
              <a:defRPr lang="de-DE" sz="1600"/>
            </a:lvl2pPr>
            <a:lvl3pPr marL="594360" indent="-228600">
              <a:lnSpc>
                <a:spcPct val="125000"/>
              </a:lnSpc>
              <a:spcBef>
                <a:spcPts val="0"/>
              </a:spcBef>
              <a:spcAft>
                <a:spcPts val="1200"/>
              </a:spcAft>
              <a:buFont typeface="Arial" panose="020B0604020202020204" pitchFamily="34" charset="0"/>
              <a:buChar char="•"/>
              <a:defRPr lang="de-DE" sz="1400"/>
            </a:lvl3pPr>
            <a:lvl4pPr marL="777240" indent="-228600">
              <a:lnSpc>
                <a:spcPct val="125000"/>
              </a:lnSpc>
              <a:spcBef>
                <a:spcPts val="0"/>
              </a:spcBef>
              <a:spcAft>
                <a:spcPts val="1200"/>
              </a:spcAft>
              <a:buFont typeface="Arial" panose="020B0604020202020204" pitchFamily="34" charset="0"/>
              <a:buChar char="•"/>
              <a:defRPr lang="de-DE" sz="1200"/>
            </a:lvl4pPr>
            <a:lvl5pPr marL="960120" indent="-228600">
              <a:lnSpc>
                <a:spcPct val="125000"/>
              </a:lnSpc>
              <a:spcBef>
                <a:spcPts val="0"/>
              </a:spcBef>
              <a:spcAft>
                <a:spcPts val="1200"/>
              </a:spcAft>
              <a:buFont typeface="Arial" panose="020B0604020202020204" pitchFamily="34" charset="0"/>
              <a:buChar char="•"/>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Rechteck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6" name="Rahmen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3" name="Datumsplatzhalter 10">
            <a:extLst>
              <a:ext uri="{FF2B5EF4-FFF2-40B4-BE49-F238E27FC236}">
                <a16:creationId xmlns:a16="http://schemas.microsoft.com/office/drawing/2014/main" id="{E6090931-E45B-6A6E-BF83-B669DC0C4367}"/>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7" name="Fußzeilenplatzhalter 13">
            <a:extLst>
              <a:ext uri="{FF2B5EF4-FFF2-40B4-BE49-F238E27FC236}">
                <a16:creationId xmlns:a16="http://schemas.microsoft.com/office/drawing/2014/main" id="{5307A0DD-8D0F-8627-73C0-DAAB95C6E5E1}"/>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10" name="Foliennummernplatzhalter 14">
            <a:extLst>
              <a:ext uri="{FF2B5EF4-FFF2-40B4-BE49-F238E27FC236}">
                <a16:creationId xmlns:a16="http://schemas.microsoft.com/office/drawing/2014/main" id="{0A1ED286-4BF7-F11D-B076-507B234C66F7}"/>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Bi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rtlCol="0" anchor="b">
            <a:normAutofit/>
          </a:bodyPr>
          <a:lstStyle>
            <a:lvl1pPr>
              <a:defRPr lang="de-DE" sz="4800"/>
            </a:lvl1pPr>
          </a:lstStyle>
          <a:p>
            <a:pPr rtl="0"/>
            <a:r>
              <a:rPr lang="de-DE"/>
              <a:t>Titel durch Klicken hinzufügen</a:t>
            </a:r>
          </a:p>
        </p:txBody>
      </p:sp>
      <p:sp>
        <p:nvSpPr>
          <p:cNvPr id="9" name="Inhaltsplatzhalt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rtlCol="0">
            <a:normAutofit/>
          </a:bodyPr>
          <a:lstStyle>
            <a:lvl1pPr marL="0" indent="0">
              <a:lnSpc>
                <a:spcPct val="125000"/>
              </a:lnSpc>
              <a:spcBef>
                <a:spcPts val="0"/>
              </a:spcBef>
              <a:buNone/>
              <a:defRPr lang="de-DE" sz="1800"/>
            </a:lvl1pPr>
            <a:lvl2pPr marL="457200" indent="0">
              <a:lnSpc>
                <a:spcPct val="125000"/>
              </a:lnSpc>
              <a:spcBef>
                <a:spcPts val="0"/>
              </a:spcBef>
              <a:buNone/>
              <a:defRPr lang="de-DE" sz="1600"/>
            </a:lvl2pPr>
            <a:lvl3pPr marL="914400" indent="0">
              <a:lnSpc>
                <a:spcPct val="125000"/>
              </a:lnSpc>
              <a:spcBef>
                <a:spcPts val="0"/>
              </a:spcBef>
              <a:buNone/>
              <a:defRPr lang="de-DE" sz="1400"/>
            </a:lvl3pPr>
            <a:lvl4pPr marL="1371600" indent="0">
              <a:lnSpc>
                <a:spcPct val="125000"/>
              </a:lnSpc>
              <a:spcBef>
                <a:spcPts val="0"/>
              </a:spcBef>
              <a:buNone/>
              <a:defRPr lang="de-DE" sz="1200"/>
            </a:lvl4pPr>
            <a:lvl5pPr marL="1828800" indent="0">
              <a:lnSpc>
                <a:spcPct val="125000"/>
              </a:lnSpc>
              <a:spcBef>
                <a:spcPts val="0"/>
              </a:spcBef>
              <a:buNone/>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3" name="Bildplatzhalt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rtlCol="0">
            <a:noAutofit/>
          </a:bodyPr>
          <a:lstStyle>
            <a:lvl1pPr marL="0" indent="0" algn="ctr">
              <a:buNone/>
              <a:defRPr lang="de-DE" sz="2000"/>
            </a:lvl1pPr>
          </a:lstStyle>
          <a:p>
            <a:pPr rtl="0"/>
            <a:r>
              <a:rPr lang="de-DE"/>
              <a:t>Bild durch Klicken auf Symbol hinzufügen</a:t>
            </a:r>
            <a:endParaRPr lang="de-DE" dirty="0"/>
          </a:p>
        </p:txBody>
      </p:sp>
      <p:sp>
        <p:nvSpPr>
          <p:cNvPr id="6" name="Rahmen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2" name="Datumsplatzhalter 10">
            <a:extLst>
              <a:ext uri="{FF2B5EF4-FFF2-40B4-BE49-F238E27FC236}">
                <a16:creationId xmlns:a16="http://schemas.microsoft.com/office/drawing/2014/main" id="{D82CCA29-2A58-DB8F-FA23-FE64675BC5C2}"/>
              </a:ext>
            </a:extLst>
          </p:cNvPr>
          <p:cNvSpPr>
            <a:spLocks noGrp="1"/>
          </p:cNvSpPr>
          <p:nvPr>
            <p:ph type="dt" sz="half" idx="12"/>
          </p:nvPr>
        </p:nvSpPr>
        <p:spPr>
          <a:xfrm>
            <a:off x="838200" y="6403854"/>
            <a:ext cx="2743200" cy="365125"/>
          </a:xfrm>
        </p:spPr>
        <p:txBody>
          <a:bodyPr/>
          <a:lstStyle/>
          <a:p>
            <a:pPr rtl="0"/>
            <a:fld id="{A901000A-471B-4792-99A9-835382CC8F66}" type="datetime1">
              <a:rPr lang="de-DE" smtClean="0"/>
              <a:t>23.01.2025</a:t>
            </a:fld>
            <a:endParaRPr lang="de-DE" dirty="0"/>
          </a:p>
        </p:txBody>
      </p:sp>
      <p:sp>
        <p:nvSpPr>
          <p:cNvPr id="7" name="Fußzeilenplatzhalter 13">
            <a:extLst>
              <a:ext uri="{FF2B5EF4-FFF2-40B4-BE49-F238E27FC236}">
                <a16:creationId xmlns:a16="http://schemas.microsoft.com/office/drawing/2014/main" id="{F23353D2-DB4B-A918-4F31-60A4FC79B08D}"/>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10" name="Foliennummernplatzhalter 14">
            <a:extLst>
              <a:ext uri="{FF2B5EF4-FFF2-40B4-BE49-F238E27FC236}">
                <a16:creationId xmlns:a16="http://schemas.microsoft.com/office/drawing/2014/main" id="{792097C1-B594-9539-F54C-A007DCD88B06}"/>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Spalten Layout 1">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rtlCol="0">
            <a:normAutofit/>
          </a:bodyPr>
          <a:lstStyle>
            <a:lvl1pPr>
              <a:defRPr lang="de-DE" sz="3600"/>
            </a:lvl1pPr>
          </a:lstStyle>
          <a:p>
            <a:pPr rtl="0"/>
            <a:r>
              <a:rPr lang="de-DE"/>
              <a:t>Titel durch Klicken hinzufügen</a:t>
            </a:r>
          </a:p>
        </p:txBody>
      </p:sp>
      <p:sp>
        <p:nvSpPr>
          <p:cNvPr id="7" name="Rechteck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Inhaltsplatzhalt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rtlCol="0">
            <a:normAutofit/>
          </a:bodyPr>
          <a:lstStyle>
            <a:lvl1pPr>
              <a:spcBef>
                <a:spcPts val="1000"/>
              </a:spcBef>
              <a:spcAft>
                <a:spcPts val="1200"/>
              </a:spcAft>
              <a:defRPr lang="de-DE" sz="1800"/>
            </a:lvl1pPr>
            <a:lvl2pPr>
              <a:spcBef>
                <a:spcPts val="1000"/>
              </a:spcBef>
              <a:spcAft>
                <a:spcPts val="1200"/>
              </a:spcAft>
              <a:defRPr lang="de-DE" sz="1600"/>
            </a:lvl2pPr>
            <a:lvl3pPr>
              <a:spcBef>
                <a:spcPts val="1000"/>
              </a:spcBef>
              <a:spcAft>
                <a:spcPts val="1200"/>
              </a:spcAft>
              <a:defRPr lang="de-DE" sz="1400"/>
            </a:lvl3pPr>
            <a:lvl4pPr>
              <a:spcBef>
                <a:spcPts val="1000"/>
              </a:spcBef>
              <a:spcAft>
                <a:spcPts val="1200"/>
              </a:spcAft>
              <a:defRPr lang="de-DE" sz="1200"/>
            </a:lvl4pPr>
            <a:lvl5pPr>
              <a:spcBef>
                <a:spcPts val="1000"/>
              </a:spcBef>
              <a:spcAft>
                <a:spcPts val="1200"/>
              </a:spcAft>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Inhaltsplatzhalt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rtlCol="0">
            <a:normAutofit/>
          </a:bodyPr>
          <a:lstStyle>
            <a:lvl1pPr>
              <a:spcBef>
                <a:spcPts val="1000"/>
              </a:spcBef>
              <a:spcAft>
                <a:spcPts val="1200"/>
              </a:spcAft>
              <a:defRPr lang="de-DE" sz="1800"/>
            </a:lvl1pPr>
            <a:lvl2pPr>
              <a:spcBef>
                <a:spcPts val="1000"/>
              </a:spcBef>
              <a:spcAft>
                <a:spcPts val="1200"/>
              </a:spcAft>
              <a:defRPr lang="de-DE" sz="1600"/>
            </a:lvl2pPr>
            <a:lvl3pPr>
              <a:spcBef>
                <a:spcPts val="1000"/>
              </a:spcBef>
              <a:spcAft>
                <a:spcPts val="1200"/>
              </a:spcAft>
              <a:defRPr lang="de-DE" sz="1400"/>
            </a:lvl3pPr>
            <a:lvl4pPr>
              <a:spcBef>
                <a:spcPts val="1000"/>
              </a:spcBef>
              <a:spcAft>
                <a:spcPts val="1200"/>
              </a:spcAft>
              <a:defRPr lang="de-DE" sz="1200"/>
            </a:lvl4pPr>
            <a:lvl5pPr>
              <a:spcBef>
                <a:spcPts val="1000"/>
              </a:spcBef>
              <a:spcAft>
                <a:spcPts val="1200"/>
              </a:spcAft>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Rahmen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3" name="Datumsplatzhalter 10">
            <a:extLst>
              <a:ext uri="{FF2B5EF4-FFF2-40B4-BE49-F238E27FC236}">
                <a16:creationId xmlns:a16="http://schemas.microsoft.com/office/drawing/2014/main" id="{25130F01-6965-8A3A-174A-5CB09120C731}"/>
              </a:ext>
            </a:extLst>
          </p:cNvPr>
          <p:cNvSpPr>
            <a:spLocks noGrp="1"/>
          </p:cNvSpPr>
          <p:nvPr>
            <p:ph type="dt" sz="half" idx="12"/>
          </p:nvPr>
        </p:nvSpPr>
        <p:spPr>
          <a:xfrm>
            <a:off x="838200" y="6403854"/>
            <a:ext cx="2743200" cy="365125"/>
          </a:xfrm>
        </p:spPr>
        <p:txBody>
          <a:bodyPr/>
          <a:lstStyle/>
          <a:p>
            <a:pPr rtl="0"/>
            <a:fld id="{E1E8EA04-013D-4C2F-B42B-C88BF96F598C}" type="datetime1">
              <a:rPr lang="de-DE" smtClean="0"/>
              <a:t>23.01.2025</a:t>
            </a:fld>
            <a:endParaRPr lang="de-DE" dirty="0"/>
          </a:p>
        </p:txBody>
      </p:sp>
      <p:sp>
        <p:nvSpPr>
          <p:cNvPr id="6" name="Fußzeilenplatzhalter 13">
            <a:extLst>
              <a:ext uri="{FF2B5EF4-FFF2-40B4-BE49-F238E27FC236}">
                <a16:creationId xmlns:a16="http://schemas.microsoft.com/office/drawing/2014/main" id="{A7D168BE-C77D-B072-AC44-0BCEB12444A7}"/>
              </a:ext>
            </a:extLst>
          </p:cNvPr>
          <p:cNvSpPr txBox="1">
            <a:spLocks/>
          </p:cNvSpPr>
          <p:nvPr userDrawn="1"/>
        </p:nvSpPr>
        <p:spPr>
          <a:xfrm>
            <a:off x="4038600" y="6403853"/>
            <a:ext cx="4114800" cy="365125"/>
          </a:xfrm>
          <a:prstGeom prst="rect">
            <a:avLst/>
          </a:prstGeom>
        </p:spPr>
        <p:txBody>
          <a:bodyPr vert="horz" lIns="91440" tIns="45720" rIns="91440" bIns="45720" rtlCol="0" anchor="ctr"/>
          <a:lstStyle>
            <a:defPPr rtl="0">
              <a:defRPr lang="de-DE"/>
            </a:defPPr>
            <a:lvl1pPr marL="0" algn="ctr" defTabSz="914400" rtl="0" eaLnBrk="1" latinLnBrk="0" hangingPunct="1">
              <a:defRPr lang="de-DE" sz="1200" kern="1200">
                <a:solidFill>
                  <a:schemeClr val="bg2">
                    <a:lumMod val="50000"/>
                  </a:schemeClr>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a:t>Raphael Wudy - Seminar theoretische Informatik </a:t>
            </a:r>
            <a:endParaRPr lang="de-DE" dirty="0"/>
          </a:p>
        </p:txBody>
      </p:sp>
      <p:sp>
        <p:nvSpPr>
          <p:cNvPr id="8" name="Foliennummernplatzhalter 14">
            <a:extLst>
              <a:ext uri="{FF2B5EF4-FFF2-40B4-BE49-F238E27FC236}">
                <a16:creationId xmlns:a16="http://schemas.microsoft.com/office/drawing/2014/main" id="{9AB52D5C-2289-1069-FE54-F99708FC07A9}"/>
              </a:ext>
            </a:extLst>
          </p:cNvPr>
          <p:cNvSpPr txBox="1">
            <a:spLocks/>
          </p:cNvSpPr>
          <p:nvPr userDrawn="1"/>
        </p:nvSpPr>
        <p:spPr>
          <a:xfrm>
            <a:off x="8610600" y="6403854"/>
            <a:ext cx="2743200" cy="365125"/>
          </a:xfrm>
          <a:prstGeom prst="rect">
            <a:avLst/>
          </a:prstGeom>
        </p:spPr>
        <p:txBody>
          <a:bodyPr vert="horz" lIns="91440" tIns="45720" rIns="91440" bIns="45720" rtlCol="0" anchor="ctr"/>
          <a:lstStyle>
            <a:defPPr rtl="0">
              <a:defRPr lang="de-DE"/>
            </a:defPPr>
            <a:lvl1pPr marL="0" algn="r" defTabSz="914400" rtl="0" eaLnBrk="1" latinLnBrk="0" hangingPunct="1">
              <a:defRPr lang="de-DE" sz="1200" kern="1200">
                <a:solidFill>
                  <a:schemeClr val="bg2">
                    <a:lumMod val="50000"/>
                  </a:schemeClr>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fld id="{B5CEABB6-07DC-46E8-9B57-56EC44A396E5}" type="slidenum">
              <a:rPr lang="de-DE" smtClean="0"/>
              <a:pPr/>
              <a:t>‹Nr.›</a:t>
            </a:fld>
            <a:endParaRPr lang="de-DE" dirty="0"/>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2 Spalten Layout 2">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rtlCol="0">
            <a:normAutofit/>
          </a:bodyPr>
          <a:lstStyle>
            <a:lvl1pPr>
              <a:defRPr lang="de-DE" sz="3600"/>
            </a:lvl1pPr>
          </a:lstStyle>
          <a:p>
            <a:pPr rtl="0"/>
            <a:r>
              <a:rPr lang="de-DE" dirty="0"/>
              <a:t>Titel durch Klicken hinzufügen</a:t>
            </a:r>
          </a:p>
        </p:txBody>
      </p:sp>
      <p:sp>
        <p:nvSpPr>
          <p:cNvPr id="7" name="Rechteck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12" name="Inhaltsplatzhalt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rtlCol="0">
            <a:normAutofit/>
          </a:bodyPr>
          <a:lstStyle>
            <a:lvl1pPr>
              <a:spcBef>
                <a:spcPts val="1000"/>
              </a:spcBef>
              <a:spcAft>
                <a:spcPts val="1200"/>
              </a:spcAft>
              <a:defRPr lang="de-DE" sz="1800" b="1"/>
            </a:lvl1pPr>
            <a:lvl2pPr>
              <a:spcBef>
                <a:spcPts val="1000"/>
              </a:spcBef>
              <a:spcAft>
                <a:spcPts val="1200"/>
              </a:spcAft>
              <a:defRPr lang="de-DE" sz="1600" b="1"/>
            </a:lvl2pPr>
            <a:lvl3pPr>
              <a:spcBef>
                <a:spcPts val="1000"/>
              </a:spcBef>
              <a:spcAft>
                <a:spcPts val="1200"/>
              </a:spcAft>
              <a:defRPr lang="de-DE" sz="1400" b="1"/>
            </a:lvl3pPr>
            <a:lvl4pPr>
              <a:spcBef>
                <a:spcPts val="1000"/>
              </a:spcBef>
              <a:spcAft>
                <a:spcPts val="1200"/>
              </a:spcAft>
              <a:defRPr lang="de-DE" sz="1200" b="1"/>
            </a:lvl4pPr>
            <a:lvl5pPr>
              <a:spcBef>
                <a:spcPts val="1000"/>
              </a:spcBef>
              <a:spcAft>
                <a:spcPts val="1200"/>
              </a:spcAft>
              <a:defRPr lang="de-DE" sz="1200" b="1"/>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Inhaltsplatzhalt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rtlCol="0">
            <a:normAutofit/>
          </a:bodyPr>
          <a:lstStyle>
            <a:lvl1pPr>
              <a:spcBef>
                <a:spcPts val="1000"/>
              </a:spcBef>
              <a:spcAft>
                <a:spcPts val="1200"/>
              </a:spcAft>
              <a:defRPr lang="de-DE" sz="1800"/>
            </a:lvl1pPr>
            <a:lvl2pPr>
              <a:spcBef>
                <a:spcPts val="1000"/>
              </a:spcBef>
              <a:spcAft>
                <a:spcPts val="1200"/>
              </a:spcAft>
              <a:defRPr lang="de-DE" sz="1600"/>
            </a:lvl2pPr>
            <a:lvl3pPr>
              <a:spcBef>
                <a:spcPts val="1000"/>
              </a:spcBef>
              <a:spcAft>
                <a:spcPts val="1200"/>
              </a:spcAft>
              <a:defRPr lang="de-DE" sz="1400"/>
            </a:lvl3pPr>
            <a:lvl4pPr>
              <a:spcBef>
                <a:spcPts val="1000"/>
              </a:spcBef>
              <a:spcAft>
                <a:spcPts val="1200"/>
              </a:spcAft>
              <a:defRPr lang="de-DE" sz="1200"/>
            </a:lvl4pPr>
            <a:lvl5pPr>
              <a:spcBef>
                <a:spcPts val="1000"/>
              </a:spcBef>
              <a:spcAft>
                <a:spcPts val="1200"/>
              </a:spcAft>
              <a:defRPr lang="de-DE" sz="12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Rahmen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11" name="Datumsplatzhalter 10">
            <a:extLst>
              <a:ext uri="{FF2B5EF4-FFF2-40B4-BE49-F238E27FC236}">
                <a16:creationId xmlns:a16="http://schemas.microsoft.com/office/drawing/2014/main" id="{723ABDCF-2270-6F10-1C17-3759906F6F85}"/>
              </a:ext>
            </a:extLst>
          </p:cNvPr>
          <p:cNvSpPr>
            <a:spLocks noGrp="1"/>
          </p:cNvSpPr>
          <p:nvPr>
            <p:ph type="dt" sz="half" idx="12"/>
          </p:nvPr>
        </p:nvSpPr>
        <p:spPr>
          <a:xfrm>
            <a:off x="838200" y="6403854"/>
            <a:ext cx="2743200" cy="365125"/>
          </a:xfrm>
        </p:spPr>
        <p:txBody>
          <a:bodyPr/>
          <a:lstStyle/>
          <a:p>
            <a:pPr rtl="0"/>
            <a:fld id="{8ACC181C-136C-455A-8097-BA6129F310BB}" type="datetime1">
              <a:rPr lang="de-DE" smtClean="0"/>
              <a:t>23.01.2025</a:t>
            </a:fld>
            <a:endParaRPr lang="de-DE" dirty="0"/>
          </a:p>
        </p:txBody>
      </p:sp>
      <p:sp>
        <p:nvSpPr>
          <p:cNvPr id="14" name="Fußzeilenplatzhalter 13">
            <a:extLst>
              <a:ext uri="{FF2B5EF4-FFF2-40B4-BE49-F238E27FC236}">
                <a16:creationId xmlns:a16="http://schemas.microsoft.com/office/drawing/2014/main" id="{41A3C150-0F5E-5730-54B5-C2336786A8D7}"/>
              </a:ext>
            </a:extLst>
          </p:cNvPr>
          <p:cNvSpPr>
            <a:spLocks noGrp="1"/>
          </p:cNvSpPr>
          <p:nvPr>
            <p:ph type="ftr" sz="quarter" idx="13"/>
          </p:nvPr>
        </p:nvSpPr>
        <p:spPr>
          <a:xfrm>
            <a:off x="4038600" y="6403853"/>
            <a:ext cx="4114800" cy="365125"/>
          </a:xfrm>
        </p:spPr>
        <p:txBody>
          <a:bodyPr/>
          <a:lstStyle/>
          <a:p>
            <a:pPr rtl="0"/>
            <a:r>
              <a:rPr lang="de-DE"/>
              <a:t>Raphael Wudy - Seminar theoretische Informatik </a:t>
            </a:r>
            <a:endParaRPr lang="de-DE" dirty="0"/>
          </a:p>
        </p:txBody>
      </p:sp>
      <p:sp>
        <p:nvSpPr>
          <p:cNvPr id="15" name="Foliennummernplatzhalter 14">
            <a:extLst>
              <a:ext uri="{FF2B5EF4-FFF2-40B4-BE49-F238E27FC236}">
                <a16:creationId xmlns:a16="http://schemas.microsoft.com/office/drawing/2014/main" id="{CB851F22-95D6-94AA-E467-63BFCB8547E9}"/>
              </a:ext>
            </a:extLst>
          </p:cNvPr>
          <p:cNvSpPr>
            <a:spLocks noGrp="1"/>
          </p:cNvSpPr>
          <p:nvPr>
            <p:ph type="sldNum" sz="quarter" idx="14"/>
          </p:nvPr>
        </p:nvSpPr>
        <p:spPr>
          <a:xfrm>
            <a:off x="8610600" y="6403854"/>
            <a:ext cx="2743200" cy="365125"/>
          </a:xfrm>
        </p:spPr>
        <p:txBody>
          <a:body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bild und Inhalt">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rtlCol="0">
            <a:normAutofit/>
          </a:bodyPr>
          <a:lstStyle>
            <a:lvl1pPr>
              <a:defRPr lang="de-DE" sz="3600"/>
            </a:lvl1pPr>
          </a:lstStyle>
          <a:p>
            <a:pPr rtl="0"/>
            <a:r>
              <a:rPr lang="de-DE"/>
              <a:t>Titel durch Klicken hinzufügen</a:t>
            </a:r>
          </a:p>
        </p:txBody>
      </p:sp>
      <p:sp>
        <p:nvSpPr>
          <p:cNvPr id="3" name="Bildplatzhalt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rtlCol="0">
            <a:noAutofit/>
          </a:bodyPr>
          <a:lstStyle>
            <a:lvl1pPr marL="0" indent="0" algn="ctr">
              <a:buNone/>
              <a:defRPr lang="de-DE" sz="2000"/>
            </a:lvl1pPr>
          </a:lstStyle>
          <a:p>
            <a:pPr rtl="0"/>
            <a:r>
              <a:rPr lang="de-DE"/>
              <a:t>Bild durch Klicken auf Symbol hinzufügen</a:t>
            </a:r>
            <a:endParaRPr lang="de-DE" dirty="0"/>
          </a:p>
        </p:txBody>
      </p:sp>
      <p:sp>
        <p:nvSpPr>
          <p:cNvPr id="12" name="Inhaltsplatzhalt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rtlCol="0">
            <a:normAutofit/>
          </a:bodyPr>
          <a:lstStyle>
            <a:lvl1pPr>
              <a:lnSpc>
                <a:spcPct val="95000"/>
              </a:lnSpc>
              <a:spcBef>
                <a:spcPts val="1000"/>
              </a:spcBef>
              <a:spcAft>
                <a:spcPts val="1200"/>
              </a:spcAft>
              <a:defRPr lang="de-DE" sz="2000"/>
            </a:lvl1pPr>
            <a:lvl2pPr>
              <a:lnSpc>
                <a:spcPct val="95000"/>
              </a:lnSpc>
              <a:spcBef>
                <a:spcPts val="1000"/>
              </a:spcBef>
              <a:spcAft>
                <a:spcPts val="1200"/>
              </a:spcAft>
              <a:defRPr lang="de-DE" sz="1800"/>
            </a:lvl2pPr>
            <a:lvl3pPr>
              <a:lnSpc>
                <a:spcPct val="95000"/>
              </a:lnSpc>
              <a:spcBef>
                <a:spcPts val="1000"/>
              </a:spcBef>
              <a:spcAft>
                <a:spcPts val="1200"/>
              </a:spcAft>
              <a:defRPr lang="de-DE" sz="1600"/>
            </a:lvl3pPr>
            <a:lvl4pPr>
              <a:lnSpc>
                <a:spcPct val="95000"/>
              </a:lnSpc>
              <a:spcBef>
                <a:spcPts val="1000"/>
              </a:spcBef>
              <a:spcAft>
                <a:spcPts val="1200"/>
              </a:spcAft>
              <a:defRPr lang="de-DE" sz="1400"/>
            </a:lvl4pPr>
            <a:lvl5pPr>
              <a:lnSpc>
                <a:spcPct val="95000"/>
              </a:lnSpc>
              <a:spcBef>
                <a:spcPts val="1000"/>
              </a:spcBef>
              <a:spcAft>
                <a:spcPts val="1200"/>
              </a:spcAft>
              <a:defRPr lang="de-DE" sz="14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Rechteck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sp>
        <p:nvSpPr>
          <p:cNvPr id="7" name="Rahmen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solidFill>
                <a:schemeClr val="tx1"/>
              </a:solidFill>
            </a:endParaRPr>
          </a:p>
        </p:txBody>
      </p:sp>
      <p:sp>
        <p:nvSpPr>
          <p:cNvPr id="2" name="Datumsplatzhalter 10">
            <a:extLst>
              <a:ext uri="{FF2B5EF4-FFF2-40B4-BE49-F238E27FC236}">
                <a16:creationId xmlns:a16="http://schemas.microsoft.com/office/drawing/2014/main" id="{A82E796B-C41A-095D-EC21-21C6D5C8FCFA}"/>
              </a:ext>
            </a:extLst>
          </p:cNvPr>
          <p:cNvSpPr>
            <a:spLocks noGrp="1"/>
          </p:cNvSpPr>
          <p:nvPr>
            <p:ph type="dt" sz="half" idx="12"/>
          </p:nvPr>
        </p:nvSpPr>
        <p:spPr>
          <a:xfrm>
            <a:off x="838200" y="6403854"/>
            <a:ext cx="2743200" cy="365125"/>
          </a:xfrm>
        </p:spPr>
        <p:txBody>
          <a:bodyPr/>
          <a:lstStyle/>
          <a:p>
            <a:pPr rtl="0"/>
            <a:fld id="{80369590-AB9C-41C3-8329-D459F9E35BBE}" type="datetime1">
              <a:rPr lang="de-DE" smtClean="0"/>
              <a:t>23.01.2025</a:t>
            </a:fld>
            <a:endParaRPr lang="de-DE" dirty="0"/>
          </a:p>
        </p:txBody>
      </p:sp>
      <p:sp>
        <p:nvSpPr>
          <p:cNvPr id="8" name="Fußzeilenplatzhalter 13">
            <a:extLst>
              <a:ext uri="{FF2B5EF4-FFF2-40B4-BE49-F238E27FC236}">
                <a16:creationId xmlns:a16="http://schemas.microsoft.com/office/drawing/2014/main" id="{27E5EEF4-977F-DE9A-54CA-765EAEE11548}"/>
              </a:ext>
            </a:extLst>
          </p:cNvPr>
          <p:cNvSpPr txBox="1">
            <a:spLocks/>
          </p:cNvSpPr>
          <p:nvPr userDrawn="1"/>
        </p:nvSpPr>
        <p:spPr>
          <a:xfrm>
            <a:off x="4038600" y="6403853"/>
            <a:ext cx="4114800" cy="365125"/>
          </a:xfrm>
          <a:prstGeom prst="rect">
            <a:avLst/>
          </a:prstGeom>
        </p:spPr>
        <p:txBody>
          <a:bodyPr vert="horz" lIns="91440" tIns="45720" rIns="91440" bIns="45720" rtlCol="0" anchor="ctr"/>
          <a:lstStyle>
            <a:defPPr rtl="0">
              <a:defRPr lang="de-DE"/>
            </a:defPPr>
            <a:lvl1pPr marL="0" algn="ctr" defTabSz="914400" rtl="0" eaLnBrk="1" latinLnBrk="0" hangingPunct="1">
              <a:defRPr lang="de-DE" sz="1200" kern="1200">
                <a:solidFill>
                  <a:schemeClr val="bg2">
                    <a:lumMod val="50000"/>
                  </a:schemeClr>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a:t>Raphael Wudy - Seminar theoretische Informatik </a:t>
            </a:r>
            <a:endParaRPr lang="de-DE" dirty="0"/>
          </a:p>
        </p:txBody>
      </p:sp>
      <p:sp>
        <p:nvSpPr>
          <p:cNvPr id="9" name="Foliennummernplatzhalter 14">
            <a:extLst>
              <a:ext uri="{FF2B5EF4-FFF2-40B4-BE49-F238E27FC236}">
                <a16:creationId xmlns:a16="http://schemas.microsoft.com/office/drawing/2014/main" id="{32CCD9A3-735A-3D6D-0026-C6222CAFD62C}"/>
              </a:ext>
            </a:extLst>
          </p:cNvPr>
          <p:cNvSpPr txBox="1">
            <a:spLocks/>
          </p:cNvSpPr>
          <p:nvPr userDrawn="1"/>
        </p:nvSpPr>
        <p:spPr>
          <a:xfrm>
            <a:off x="8610600" y="6403854"/>
            <a:ext cx="2743200" cy="365125"/>
          </a:xfrm>
          <a:prstGeom prst="rect">
            <a:avLst/>
          </a:prstGeom>
        </p:spPr>
        <p:txBody>
          <a:bodyPr vert="horz" lIns="91440" tIns="45720" rIns="91440" bIns="45720" rtlCol="0" anchor="ctr"/>
          <a:lstStyle>
            <a:defPPr rtl="0">
              <a:defRPr lang="de-DE"/>
            </a:defPPr>
            <a:lvl1pPr marL="0" algn="r" defTabSz="914400" rtl="0" eaLnBrk="1" latinLnBrk="0" hangingPunct="1">
              <a:defRPr lang="de-DE" sz="1200" kern="1200">
                <a:solidFill>
                  <a:schemeClr val="bg2">
                    <a:lumMod val="50000"/>
                  </a:schemeClr>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fld id="{B5CEABB6-07DC-46E8-9B57-56EC44A396E5}" type="slidenum">
              <a:rPr lang="de-DE" smtClean="0"/>
              <a:pPr/>
              <a:t>‹Nr.›</a:t>
            </a:fld>
            <a:endParaRPr lang="de-DE" dirty="0"/>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endParaRPr lang="de-DE" dirty="0"/>
          </a:p>
        </p:txBody>
      </p:sp>
      <p:sp>
        <p:nvSpPr>
          <p:cNvPr id="3" name="Textplatzhalt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1200">
                <a:solidFill>
                  <a:schemeClr val="bg2">
                    <a:lumMod val="50000"/>
                  </a:schemeClr>
                </a:solidFill>
              </a:defRPr>
            </a:lvl1pPr>
          </a:lstStyle>
          <a:p>
            <a:pPr rtl="0"/>
            <a:fld id="{0CC92B0D-8620-402F-896B-30E1971005CB}" type="datetime1">
              <a:rPr lang="de-DE" smtClean="0"/>
              <a:t>23.01.2025</a:t>
            </a:fld>
            <a:endParaRPr lang="de-DE" dirty="0"/>
          </a:p>
        </p:txBody>
      </p:sp>
      <p:sp>
        <p:nvSpPr>
          <p:cNvPr id="5" name="Fußzeilenplatzhalt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1200">
                <a:solidFill>
                  <a:schemeClr val="bg2">
                    <a:lumMod val="50000"/>
                  </a:schemeClr>
                </a:solidFill>
              </a:defRPr>
            </a:lvl1pPr>
          </a:lstStyle>
          <a:p>
            <a:pPr rtl="0"/>
            <a:r>
              <a:rPr lang="de-DE"/>
              <a:t>Raphael Wudy - Seminar theoretische Informatik </a:t>
            </a:r>
            <a:endParaRPr lang="de-DE" dirty="0"/>
          </a:p>
        </p:txBody>
      </p:sp>
      <p:sp>
        <p:nvSpPr>
          <p:cNvPr id="6" name="Foliennummernplatzhalt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1200">
                <a:solidFill>
                  <a:schemeClr val="bg2">
                    <a:lumMod val="50000"/>
                  </a:schemeClr>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p:txStyles>
    <p:titleStyle>
      <a:lvl1pPr algn="l" defTabSz="914400" rtl="0" eaLnBrk="1" latinLnBrk="0" hangingPunct="1">
        <a:lnSpc>
          <a:spcPct val="90000"/>
        </a:lnSpc>
        <a:spcBef>
          <a:spcPct val="0"/>
        </a:spcBef>
        <a:buNone/>
        <a:defRPr lang="de-DE"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e Gruppe von Topfpflanzen">
            <a:extLst>
              <a:ext uri="{FF2B5EF4-FFF2-40B4-BE49-F238E27FC236}">
                <a16:creationId xmlns:a16="http://schemas.microsoft.com/office/drawing/2014/main" id="{C5E399AE-C2DC-0BE4-A179-9A726D23FFC5}"/>
              </a:ext>
            </a:extLst>
          </p:cNvPr>
          <p:cNvPicPr>
            <a:picLocks noGrp="1" noChangeAspect="1"/>
          </p:cNvPicPr>
          <p:nvPr>
            <p:ph type="pic" sz="quarter" idx="10"/>
          </p:nvPr>
        </p:nvPicPr>
        <p:blipFill>
          <a:blip r:embed="rId3"/>
          <a:srcRect l="15" r="15"/>
          <a:stretch/>
        </p:blipFill>
        <p:spPr>
          <a:xfrm>
            <a:off x="458788" y="457200"/>
            <a:ext cx="11274425" cy="5943600"/>
          </a:xfrm>
        </p:spPr>
      </p:pic>
      <p:sp>
        <p:nvSpPr>
          <p:cNvPr id="3" name="Titel 2">
            <a:extLst>
              <a:ext uri="{FF2B5EF4-FFF2-40B4-BE49-F238E27FC236}">
                <a16:creationId xmlns:a16="http://schemas.microsoft.com/office/drawing/2014/main" id="{526ABF06-5491-8319-408F-AC9C03E64E1E}"/>
              </a:ext>
            </a:extLst>
          </p:cNvPr>
          <p:cNvSpPr>
            <a:spLocks noGrp="1"/>
          </p:cNvSpPr>
          <p:nvPr>
            <p:ph type="title"/>
          </p:nvPr>
        </p:nvSpPr>
        <p:spPr>
          <a:xfrm>
            <a:off x="2065106" y="612476"/>
            <a:ext cx="9218753" cy="3004028"/>
          </a:xfrm>
        </p:spPr>
        <p:txBody>
          <a:bodyPr rtlCol="0">
            <a:normAutofit/>
          </a:bodyPr>
          <a:lstStyle>
            <a:defPPr>
              <a:defRPr lang="de-DE"/>
            </a:defPPr>
          </a:lstStyle>
          <a:p>
            <a:pPr rtl="0"/>
            <a:r>
              <a:rPr lang="de-DE" dirty="0">
                <a:solidFill>
                  <a:schemeClr val="tx1"/>
                </a:solidFill>
              </a:rPr>
              <a:t>Pflanzenwachstum als formale Sprache und Anwendung </a:t>
            </a:r>
            <a:br>
              <a:rPr lang="de-DE" dirty="0">
                <a:solidFill>
                  <a:schemeClr val="tx1"/>
                </a:solidFill>
              </a:rPr>
            </a:br>
            <a:r>
              <a:rPr lang="de-DE" dirty="0">
                <a:solidFill>
                  <a:schemeClr val="tx1"/>
                </a:solidFill>
              </a:rPr>
              <a:t>in der Computergrafik</a:t>
            </a:r>
            <a:br>
              <a:rPr lang="de-DE" dirty="0">
                <a:solidFill>
                  <a:schemeClr val="tx1"/>
                </a:solidFill>
              </a:rPr>
            </a:br>
            <a:endParaRPr lang="de-DE" dirty="0">
              <a:solidFill>
                <a:schemeClr val="tx1"/>
              </a:solidFill>
            </a:endParaRPr>
          </a:p>
        </p:txBody>
      </p:sp>
    </p:spTree>
    <p:extLst>
      <p:ext uri="{BB962C8B-B14F-4D97-AF65-F5344CB8AC3E}">
        <p14:creationId xmlns:p14="http://schemas.microsoft.com/office/powerpoint/2010/main" val="3865085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a:t>
            </a:r>
          </a:p>
        </p:txBody>
      </p: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E35E2889-F7A2-7892-0782-9F0E1DB3F03C}"/>
                  </a:ext>
                </a:extLst>
              </p:cNvPr>
              <p:cNvSpPr>
                <a:spLocks noGrp="1"/>
              </p:cNvSpPr>
              <p:nvPr>
                <p:ph sz="quarter" idx="11"/>
              </p:nvPr>
            </p:nvSpPr>
            <p:spPr/>
            <p:txBody>
              <a:bodyPr/>
              <a:lstStyle/>
              <a:p>
                <a:r>
                  <a:rPr lang="de-DE" dirty="0"/>
                  <a:t>F = Bewegung nach vorne der Länge d. Eine Linie zwischen (</a:t>
                </a:r>
                <a:r>
                  <a:rPr lang="de-DE" dirty="0" err="1"/>
                  <a:t>x,y</a:t>
                </a:r>
                <a:r>
                  <a:rPr lang="de-DE" dirty="0"/>
                  <a:t>) und (</a:t>
                </a:r>
                <a:r>
                  <a:rPr lang="de-DE" dirty="0" err="1"/>
                  <a:t>x‘,y</a:t>
                </a:r>
                <a:r>
                  <a:rPr lang="de-DE" dirty="0"/>
                  <a:t>‘) wird gezeichnet</a:t>
                </a:r>
              </a:p>
              <a:p>
                <a:r>
                  <a:rPr lang="de-DE" dirty="0"/>
                  <a:t>f Bewegung nach vorne der Länge d ohne zeichnen einer Linie</a:t>
                </a:r>
              </a:p>
              <a:p>
                <a:r>
                  <a:rPr lang="de-DE" dirty="0"/>
                  <a:t>+ Drehung nach links um den Winkel </a:t>
                </a:r>
                <a14:m>
                  <m:oMath xmlns:m="http://schemas.openxmlformats.org/officeDocument/2006/math">
                    <m:r>
                      <m:rPr>
                        <m:sty m:val="p"/>
                      </m:rPr>
                      <a:rPr lang="de-DE" b="0" i="1" smtClean="0">
                        <a:latin typeface="Cambria Math" panose="02040503050406030204" pitchFamily="18" charset="0"/>
                      </a:rPr>
                      <m:t>δ</m:t>
                    </m:r>
                  </m:oMath>
                </a14:m>
                <a:endParaRPr lang="de-DE" b="0" dirty="0"/>
              </a:p>
              <a:p>
                <a:r>
                  <a:rPr lang="de-DE" dirty="0"/>
                  <a:t>- Drehung nach rechts um den Winkel </a:t>
                </a:r>
                <a14:m>
                  <m:oMath xmlns:m="http://schemas.openxmlformats.org/officeDocument/2006/math">
                    <m:r>
                      <m:rPr>
                        <m:sty m:val="p"/>
                      </m:rPr>
                      <a:rPr lang="de-DE" b="0" i="1" smtClean="0">
                        <a:latin typeface="Cambria Math" panose="02040503050406030204" pitchFamily="18" charset="0"/>
                      </a:rPr>
                      <m:t>δ</m:t>
                    </m:r>
                  </m:oMath>
                </a14:m>
                <a:endParaRPr lang="de-DE" dirty="0"/>
              </a:p>
            </p:txBody>
          </p:sp>
        </mc:Choice>
        <mc:Fallback xmlns="">
          <p:sp>
            <p:nvSpPr>
              <p:cNvPr id="7" name="Inhaltsplatzhalter 6">
                <a:extLst>
                  <a:ext uri="{FF2B5EF4-FFF2-40B4-BE49-F238E27FC236}">
                    <a16:creationId xmlns:a16="http://schemas.microsoft.com/office/drawing/2014/main" id="{E35E2889-F7A2-7892-0782-9F0E1DB3F03C}"/>
                  </a:ext>
                </a:extLst>
              </p:cNvPr>
              <p:cNvSpPr>
                <a:spLocks noGrp="1" noRot="1" noChangeAspect="1" noMove="1" noResize="1" noEditPoints="1" noAdjustHandles="1" noChangeArrowheads="1" noChangeShapeType="1" noTextEdit="1"/>
              </p:cNvSpPr>
              <p:nvPr>
                <p:ph sz="quarter" idx="11"/>
              </p:nvPr>
            </p:nvSpPr>
            <p:spPr>
              <a:blipFill>
                <a:blip r:embed="rId3"/>
                <a:stretch>
                  <a:fillRect l="-525" t="-1568"/>
                </a:stretch>
              </a:blipFill>
            </p:spPr>
            <p:txBody>
              <a:bodyPr/>
              <a:lstStyle/>
              <a:p>
                <a:r>
                  <a:rPr lang="de-DE">
                    <a:noFill/>
                  </a:rPr>
                  <a:t> </a:t>
                </a:r>
              </a:p>
            </p:txBody>
          </p:sp>
        </mc:Fallback>
      </mc:AlternateContent>
      <p:sp>
        <p:nvSpPr>
          <p:cNvPr id="10" name="Inhaltsplatzhalter 9">
            <a:extLst>
              <a:ext uri="{FF2B5EF4-FFF2-40B4-BE49-F238E27FC236}">
                <a16:creationId xmlns:a16="http://schemas.microsoft.com/office/drawing/2014/main" id="{EB072066-D174-D8ED-3CE7-214E4E0E6DF1}"/>
              </a:ext>
            </a:extLst>
          </p:cNvPr>
          <p:cNvSpPr>
            <a:spLocks noGrp="1"/>
          </p:cNvSpPr>
          <p:nvPr>
            <p:ph sz="quarter" idx="10"/>
          </p:nvPr>
        </p:nvSpPr>
        <p:spPr/>
        <p:txBody>
          <a:bodyPr/>
          <a:lstStyle/>
          <a:p>
            <a:endParaRPr lang="de-DE"/>
          </a:p>
        </p:txBody>
      </p:sp>
      <p:pic>
        <p:nvPicPr>
          <p:cNvPr id="12" name="Grafik 11">
            <a:extLst>
              <a:ext uri="{FF2B5EF4-FFF2-40B4-BE49-F238E27FC236}">
                <a16:creationId xmlns:a16="http://schemas.microsoft.com/office/drawing/2014/main" id="{4AE1333B-D2AD-0CB1-D2F7-C9AAB6924A5E}"/>
              </a:ext>
            </a:extLst>
          </p:cNvPr>
          <p:cNvPicPr>
            <a:picLocks noChangeAspect="1"/>
          </p:cNvPicPr>
          <p:nvPr/>
        </p:nvPicPr>
        <p:blipFill>
          <a:blip r:embed="rId4"/>
          <a:stretch>
            <a:fillRect/>
          </a:stretch>
        </p:blipFill>
        <p:spPr>
          <a:xfrm>
            <a:off x="646465" y="2016638"/>
            <a:ext cx="3827710" cy="3660101"/>
          </a:xfrm>
          <a:prstGeom prst="rect">
            <a:avLst/>
          </a:prstGeom>
        </p:spPr>
      </p:pic>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A0C55028-353B-EA93-72E8-D2C8CC950F1C}"/>
                  </a:ext>
                </a:extLst>
              </p:cNvPr>
              <p:cNvSpPr txBox="1"/>
              <p:nvPr/>
            </p:nvSpPr>
            <p:spPr>
              <a:xfrm>
                <a:off x="6831821" y="4618561"/>
                <a:ext cx="2262158" cy="1477328"/>
              </a:xfrm>
              <a:prstGeom prst="rect">
                <a:avLst/>
              </a:prstGeom>
              <a:noFill/>
            </p:spPr>
            <p:txBody>
              <a:bodyPr wrap="none" rtlCol="0">
                <a:spAutoFit/>
              </a:bodyPr>
              <a:lstStyle/>
              <a:p>
                <a:r>
                  <a:rPr lang="de-DE" dirty="0"/>
                  <a:t>0L-System Definition:</a:t>
                </a:r>
                <a:br>
                  <a:rPr lang="de-DE" dirty="0"/>
                </a:br>
                <a:r>
                  <a:rPr lang="de-DE" dirty="0"/>
                  <a:t>Axiom: F-F-F-F</a:t>
                </a:r>
              </a:p>
              <a:p>
                <a:r>
                  <a:rPr lang="de-DE" dirty="0"/>
                  <a:t>P: F </a:t>
                </a:r>
                <a:r>
                  <a:rPr lang="de-DE" dirty="0">
                    <a:sym typeface="Wingdings" panose="05000000000000000000" pitchFamily="2" charset="2"/>
                  </a:rPr>
                  <a:t> F-F+F+FF-F-F+F</a:t>
                </a:r>
              </a:p>
              <a:p>
                <a14:m>
                  <m:oMath xmlns:m="http://schemas.openxmlformats.org/officeDocument/2006/math">
                    <m:r>
                      <a:rPr lang="de-DE" b="0" i="1" smtClean="0">
                        <a:latin typeface="Cambria Math" panose="02040503050406030204" pitchFamily="18" charset="0"/>
                      </a:rPr>
                      <m:t>𝛼</m:t>
                    </m:r>
                  </m:oMath>
                </a14:m>
                <a:r>
                  <a:rPr lang="de-DE" dirty="0"/>
                  <a:t> = 0° </a:t>
                </a:r>
              </a:p>
              <a:p>
                <a14:m>
                  <m:oMath xmlns:m="http://schemas.openxmlformats.org/officeDocument/2006/math">
                    <m:r>
                      <a:rPr lang="de-DE" b="0" i="1" smtClean="0">
                        <a:latin typeface="Cambria Math" panose="02040503050406030204" pitchFamily="18" charset="0"/>
                      </a:rPr>
                      <m:t>𝛿</m:t>
                    </m:r>
                  </m:oMath>
                </a14:m>
                <a:r>
                  <a:rPr lang="de-DE" dirty="0"/>
                  <a:t> = 90° </a:t>
                </a:r>
              </a:p>
            </p:txBody>
          </p:sp>
        </mc:Choice>
        <mc:Fallback xmlns="">
          <p:sp>
            <p:nvSpPr>
              <p:cNvPr id="13" name="Textfeld 12">
                <a:extLst>
                  <a:ext uri="{FF2B5EF4-FFF2-40B4-BE49-F238E27FC236}">
                    <a16:creationId xmlns:a16="http://schemas.microsoft.com/office/drawing/2014/main" id="{A0C55028-353B-EA93-72E8-D2C8CC950F1C}"/>
                  </a:ext>
                </a:extLst>
              </p:cNvPr>
              <p:cNvSpPr txBox="1">
                <a:spLocks noRot="1" noChangeAspect="1" noMove="1" noResize="1" noEditPoints="1" noAdjustHandles="1" noChangeArrowheads="1" noChangeShapeType="1" noTextEdit="1"/>
              </p:cNvSpPr>
              <p:nvPr/>
            </p:nvSpPr>
            <p:spPr>
              <a:xfrm>
                <a:off x="6831821" y="4618561"/>
                <a:ext cx="2262158" cy="1477328"/>
              </a:xfrm>
              <a:prstGeom prst="rect">
                <a:avLst/>
              </a:prstGeom>
              <a:blipFill>
                <a:blip r:embed="rId5"/>
                <a:stretch>
                  <a:fillRect l="-2426" t="-2479" r="-1078" b="-5785"/>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C586829E-250F-D3FF-C7DB-3ED720A8CB3C}"/>
              </a:ext>
            </a:extLst>
          </p:cNvPr>
          <p:cNvSpPr>
            <a:spLocks noGrp="1"/>
          </p:cNvSpPr>
          <p:nvPr>
            <p:ph type="dt" sz="half" idx="12"/>
          </p:nvPr>
        </p:nvSpPr>
        <p:spPr/>
        <p:txBody>
          <a:bodyPr/>
          <a:lstStyle/>
          <a:p>
            <a:pPr rtl="0"/>
            <a:fld id="{F5A8F128-659E-4BB3-905C-890282EA31BD}" type="datetime1">
              <a:rPr lang="de-DE" smtClean="0"/>
              <a:t>23.01.2025</a:t>
            </a:fld>
            <a:endParaRPr lang="de-DE" dirty="0"/>
          </a:p>
        </p:txBody>
      </p:sp>
      <p:sp>
        <p:nvSpPr>
          <p:cNvPr id="3" name="Fußzeilenplatzhalter 2">
            <a:extLst>
              <a:ext uri="{FF2B5EF4-FFF2-40B4-BE49-F238E27FC236}">
                <a16:creationId xmlns:a16="http://schemas.microsoft.com/office/drawing/2014/main" id="{CC2965B9-E6DF-5469-451D-B4437F0E35E2}"/>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8" name="Foliennummernplatzhalter 4">
            <a:extLst>
              <a:ext uri="{FF2B5EF4-FFF2-40B4-BE49-F238E27FC236}">
                <a16:creationId xmlns:a16="http://schemas.microsoft.com/office/drawing/2014/main" id="{ED4F6DD4-47F8-5F9A-BFD1-5955771EE669}"/>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10</a:t>
            </a:fld>
            <a:endParaRPr lang="de-DE" sz="1200" dirty="0"/>
          </a:p>
        </p:txBody>
      </p:sp>
    </p:spTree>
    <p:extLst>
      <p:ext uri="{BB962C8B-B14F-4D97-AF65-F5344CB8AC3E}">
        <p14:creationId xmlns:p14="http://schemas.microsoft.com/office/powerpoint/2010/main" val="3250878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 Erweiterungen</a:t>
            </a:r>
          </a:p>
        </p:txBody>
      </p:sp>
      <p:sp>
        <p:nvSpPr>
          <p:cNvPr id="7" name="Inhaltsplatzhalter 6">
            <a:extLst>
              <a:ext uri="{FF2B5EF4-FFF2-40B4-BE49-F238E27FC236}">
                <a16:creationId xmlns:a16="http://schemas.microsoft.com/office/drawing/2014/main" id="{E35E2889-F7A2-7892-0782-9F0E1DB3F03C}"/>
              </a:ext>
            </a:extLst>
          </p:cNvPr>
          <p:cNvSpPr>
            <a:spLocks noGrp="1"/>
          </p:cNvSpPr>
          <p:nvPr>
            <p:ph sz="quarter" idx="11"/>
          </p:nvPr>
        </p:nvSpPr>
        <p:spPr>
          <a:xfrm>
            <a:off x="4428162" y="2153285"/>
            <a:ext cx="7017078" cy="3500438"/>
          </a:xfrm>
        </p:spPr>
        <p:txBody>
          <a:bodyPr>
            <a:normAutofit/>
          </a:bodyPr>
          <a:lstStyle/>
          <a:p>
            <a:pPr marL="0" indent="0">
              <a:buNone/>
            </a:pPr>
            <a:r>
              <a:rPr lang="de-DE" sz="2800" b="1" dirty="0"/>
              <a:t>Verzweigung (Segmentierung der Zeichenkette)</a:t>
            </a:r>
            <a:br>
              <a:rPr lang="de-DE" sz="2800" b="1" dirty="0"/>
            </a:br>
            <a:r>
              <a:rPr lang="de-DE" sz="2000" dirty="0"/>
              <a:t>Verbindung der Turtle mit einem </a:t>
            </a:r>
            <a:r>
              <a:rPr lang="de-DE" sz="2000" dirty="0" err="1"/>
              <a:t>Pushdown</a:t>
            </a:r>
            <a:r>
              <a:rPr lang="de-DE" sz="2000" dirty="0"/>
              <a:t>-Stack</a:t>
            </a:r>
            <a:endParaRPr lang="de-DE" sz="3200" dirty="0"/>
          </a:p>
          <a:p>
            <a:r>
              <a:rPr lang="de-DE" sz="2000" dirty="0"/>
              <a:t>[  = Schreibe den aktuellen Zustand in den Stack</a:t>
            </a:r>
          </a:p>
          <a:p>
            <a:r>
              <a:rPr lang="de-DE" sz="2000" dirty="0"/>
              <a:t>] = Lese den letzten Eintrag im Stack, Setze diesen Zustand als aktuellen Zustand und zeichne keine Linien</a:t>
            </a:r>
          </a:p>
          <a:p>
            <a:pPr marL="0" indent="0">
              <a:buNone/>
            </a:pPr>
            <a:r>
              <a:rPr lang="de-DE" sz="2000" dirty="0"/>
              <a:t>Stack ermöglich auch: </a:t>
            </a:r>
          </a:p>
          <a:p>
            <a:r>
              <a:rPr lang="de-DE" sz="2000" dirty="0"/>
              <a:t>Farben, dicke der Linie </a:t>
            </a:r>
          </a:p>
        </p:txBody>
      </p:sp>
      <p:sp>
        <p:nvSpPr>
          <p:cNvPr id="10" name="Inhaltsplatzhalter 9">
            <a:extLst>
              <a:ext uri="{FF2B5EF4-FFF2-40B4-BE49-F238E27FC236}">
                <a16:creationId xmlns:a16="http://schemas.microsoft.com/office/drawing/2014/main" id="{EB072066-D174-D8ED-3CE7-214E4E0E6DF1}"/>
              </a:ext>
            </a:extLst>
          </p:cNvPr>
          <p:cNvSpPr>
            <a:spLocks noGrp="1"/>
          </p:cNvSpPr>
          <p:nvPr>
            <p:ph sz="quarter" idx="10"/>
          </p:nvPr>
        </p:nvSpPr>
        <p:spPr/>
        <p:txBody>
          <a:bodyPr/>
          <a:lstStyle/>
          <a:p>
            <a:endParaRPr lang="de-DE"/>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A0C55028-353B-EA93-72E8-D2C8CC950F1C}"/>
                  </a:ext>
                </a:extLst>
              </p:cNvPr>
              <p:cNvSpPr txBox="1"/>
              <p:nvPr/>
            </p:nvSpPr>
            <p:spPr>
              <a:xfrm>
                <a:off x="8273791" y="4339031"/>
                <a:ext cx="2826415" cy="2308324"/>
              </a:xfrm>
              <a:prstGeom prst="rect">
                <a:avLst/>
              </a:prstGeom>
              <a:noFill/>
            </p:spPr>
            <p:txBody>
              <a:bodyPr wrap="none" rtlCol="0">
                <a:spAutoFit/>
              </a:bodyPr>
              <a:lstStyle/>
              <a:p>
                <a:r>
                  <a:rPr lang="de-DE" sz="2400" dirty="0"/>
                  <a:t>0L-System Definition:</a:t>
                </a:r>
                <a:br>
                  <a:rPr lang="de-DE" sz="2400" dirty="0"/>
                </a:br>
                <a:r>
                  <a:rPr lang="de-DE" sz="2400" dirty="0"/>
                  <a:t>Axiom: X</a:t>
                </a:r>
              </a:p>
              <a:p>
                <a:r>
                  <a:rPr lang="de-DE" sz="2400" dirty="0"/>
                  <a:t>X </a:t>
                </a:r>
                <a:r>
                  <a:rPr lang="de-DE" sz="2400" dirty="0">
                    <a:sym typeface="Wingdings" panose="05000000000000000000" pitchFamily="2" charset="2"/>
                  </a:rPr>
                  <a:t> F[-[X]+X]F[+FX]-X</a:t>
                </a:r>
              </a:p>
              <a:p>
                <a:r>
                  <a:rPr lang="de-DE" sz="2400" dirty="0">
                    <a:sym typeface="Wingdings" panose="05000000000000000000" pitchFamily="2" charset="2"/>
                  </a:rPr>
                  <a:t>F  FF</a:t>
                </a:r>
              </a:p>
              <a:p>
                <a14:m>
                  <m:oMath xmlns:m="http://schemas.openxmlformats.org/officeDocument/2006/math">
                    <m:r>
                      <a:rPr lang="de-DE" sz="2400" b="0" i="1" smtClean="0">
                        <a:latin typeface="Cambria Math" panose="02040503050406030204" pitchFamily="18" charset="0"/>
                      </a:rPr>
                      <m:t>𝛼</m:t>
                    </m:r>
                  </m:oMath>
                </a14:m>
                <a:r>
                  <a:rPr lang="de-DE" sz="2400" dirty="0"/>
                  <a:t> = 90° </a:t>
                </a:r>
              </a:p>
              <a:p>
                <a14:m>
                  <m:oMath xmlns:m="http://schemas.openxmlformats.org/officeDocument/2006/math">
                    <m:r>
                      <a:rPr lang="de-DE" sz="2400" b="0" i="1" smtClean="0">
                        <a:latin typeface="Cambria Math" panose="02040503050406030204" pitchFamily="18" charset="0"/>
                      </a:rPr>
                      <m:t>𝛿</m:t>
                    </m:r>
                  </m:oMath>
                </a14:m>
                <a:r>
                  <a:rPr lang="de-DE" sz="2400" dirty="0"/>
                  <a:t> = 30° </a:t>
                </a:r>
              </a:p>
            </p:txBody>
          </p:sp>
        </mc:Choice>
        <mc:Fallback xmlns="">
          <p:sp>
            <p:nvSpPr>
              <p:cNvPr id="13" name="Textfeld 12">
                <a:extLst>
                  <a:ext uri="{FF2B5EF4-FFF2-40B4-BE49-F238E27FC236}">
                    <a16:creationId xmlns:a16="http://schemas.microsoft.com/office/drawing/2014/main" id="{A0C55028-353B-EA93-72E8-D2C8CC950F1C}"/>
                  </a:ext>
                </a:extLst>
              </p:cNvPr>
              <p:cNvSpPr txBox="1">
                <a:spLocks noRot="1" noChangeAspect="1" noMove="1" noResize="1" noEditPoints="1" noAdjustHandles="1" noChangeArrowheads="1" noChangeShapeType="1" noTextEdit="1"/>
              </p:cNvSpPr>
              <p:nvPr/>
            </p:nvSpPr>
            <p:spPr>
              <a:xfrm>
                <a:off x="8273791" y="4339031"/>
                <a:ext cx="2826415" cy="2308324"/>
              </a:xfrm>
              <a:prstGeom prst="rect">
                <a:avLst/>
              </a:prstGeom>
              <a:blipFill>
                <a:blip r:embed="rId3"/>
                <a:stretch>
                  <a:fillRect l="-3233" t="-2116" r="-2371" b="-5291"/>
                </a:stretch>
              </a:blipFill>
            </p:spPr>
            <p:txBody>
              <a:bodyPr/>
              <a:lstStyle/>
              <a:p>
                <a:r>
                  <a:rPr lang="de-DE">
                    <a:noFill/>
                  </a:rPr>
                  <a:t> </a:t>
                </a:r>
              </a:p>
            </p:txBody>
          </p:sp>
        </mc:Fallback>
      </mc:AlternateContent>
      <p:pic>
        <p:nvPicPr>
          <p:cNvPr id="4" name="Grafik 3">
            <a:extLst>
              <a:ext uri="{FF2B5EF4-FFF2-40B4-BE49-F238E27FC236}">
                <a16:creationId xmlns:a16="http://schemas.microsoft.com/office/drawing/2014/main" id="{529AFB32-EC6A-FAFB-01FF-3A66EC06DF0F}"/>
              </a:ext>
            </a:extLst>
          </p:cNvPr>
          <p:cNvPicPr>
            <a:picLocks noChangeAspect="1"/>
          </p:cNvPicPr>
          <p:nvPr/>
        </p:nvPicPr>
        <p:blipFill>
          <a:blip r:embed="rId4"/>
          <a:stretch>
            <a:fillRect/>
          </a:stretch>
        </p:blipFill>
        <p:spPr>
          <a:xfrm>
            <a:off x="851875" y="1915650"/>
            <a:ext cx="3416890" cy="3975707"/>
          </a:xfrm>
          <a:prstGeom prst="rect">
            <a:avLst/>
          </a:prstGeom>
        </p:spPr>
      </p:pic>
      <p:sp>
        <p:nvSpPr>
          <p:cNvPr id="6" name="Datumsplatzhalter 5">
            <a:extLst>
              <a:ext uri="{FF2B5EF4-FFF2-40B4-BE49-F238E27FC236}">
                <a16:creationId xmlns:a16="http://schemas.microsoft.com/office/drawing/2014/main" id="{06B241F0-0828-7122-788C-E12EDF22F3EB}"/>
              </a:ext>
            </a:extLst>
          </p:cNvPr>
          <p:cNvSpPr>
            <a:spLocks noGrp="1"/>
          </p:cNvSpPr>
          <p:nvPr>
            <p:ph type="dt" sz="half" idx="12"/>
          </p:nvPr>
        </p:nvSpPr>
        <p:spPr/>
        <p:txBody>
          <a:bodyPr/>
          <a:lstStyle/>
          <a:p>
            <a:pPr rtl="0"/>
            <a:fld id="{4B2C0E6E-9034-4B87-BE3C-E409CD77429F}" type="datetime1">
              <a:rPr lang="de-DE" smtClean="0"/>
              <a:t>23.01.2025</a:t>
            </a:fld>
            <a:endParaRPr lang="de-DE" dirty="0"/>
          </a:p>
        </p:txBody>
      </p:sp>
      <p:sp>
        <p:nvSpPr>
          <p:cNvPr id="3" name="Fußzeilenplatzhalter 2">
            <a:extLst>
              <a:ext uri="{FF2B5EF4-FFF2-40B4-BE49-F238E27FC236}">
                <a16:creationId xmlns:a16="http://schemas.microsoft.com/office/drawing/2014/main" id="{0333A874-EF2E-F187-F6E6-57C7BD7FD317}"/>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9" name="Foliennummernplatzhalter 4">
            <a:extLst>
              <a:ext uri="{FF2B5EF4-FFF2-40B4-BE49-F238E27FC236}">
                <a16:creationId xmlns:a16="http://schemas.microsoft.com/office/drawing/2014/main" id="{00E87825-57F3-99E4-C182-80C66C9EDA8E}"/>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11</a:t>
            </a:fld>
            <a:endParaRPr lang="de-DE" sz="1200" dirty="0"/>
          </a:p>
        </p:txBody>
      </p:sp>
    </p:spTree>
    <p:extLst>
      <p:ext uri="{BB962C8B-B14F-4D97-AF65-F5344CB8AC3E}">
        <p14:creationId xmlns:p14="http://schemas.microsoft.com/office/powerpoint/2010/main" val="3287399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 Erweiterungen</a:t>
            </a:r>
          </a:p>
        </p:txBody>
      </p:sp>
      <p:sp>
        <p:nvSpPr>
          <p:cNvPr id="6" name="Datumsplatzhalter 5">
            <a:extLst>
              <a:ext uri="{FF2B5EF4-FFF2-40B4-BE49-F238E27FC236}">
                <a16:creationId xmlns:a16="http://schemas.microsoft.com/office/drawing/2014/main" id="{06B241F0-0828-7122-788C-E12EDF22F3EB}"/>
              </a:ext>
            </a:extLst>
          </p:cNvPr>
          <p:cNvSpPr>
            <a:spLocks noGrp="1"/>
          </p:cNvSpPr>
          <p:nvPr>
            <p:ph type="dt" sz="half" idx="12"/>
          </p:nvPr>
        </p:nvSpPr>
        <p:spPr/>
        <p:txBody>
          <a:bodyPr/>
          <a:lstStyle/>
          <a:p>
            <a:pPr rtl="0"/>
            <a:fld id="{4B2C0E6E-9034-4B87-BE3C-E409CD77429F}" type="datetime1">
              <a:rPr lang="de-DE" smtClean="0"/>
              <a:t>23.01.2025</a:t>
            </a:fld>
            <a:endParaRPr lang="de-DE" dirty="0"/>
          </a:p>
        </p:txBody>
      </p:sp>
      <p:sp>
        <p:nvSpPr>
          <p:cNvPr id="3" name="Fußzeilenplatzhalter 2">
            <a:extLst>
              <a:ext uri="{FF2B5EF4-FFF2-40B4-BE49-F238E27FC236}">
                <a16:creationId xmlns:a16="http://schemas.microsoft.com/office/drawing/2014/main" id="{0333A874-EF2E-F187-F6E6-57C7BD7FD317}"/>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9" name="Foliennummernplatzhalter 4">
            <a:extLst>
              <a:ext uri="{FF2B5EF4-FFF2-40B4-BE49-F238E27FC236}">
                <a16:creationId xmlns:a16="http://schemas.microsoft.com/office/drawing/2014/main" id="{00E87825-57F3-99E4-C182-80C66C9EDA8E}"/>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12</a:t>
            </a:fld>
            <a:endParaRPr lang="de-DE" sz="1200" dirty="0"/>
          </a:p>
        </p:txBody>
      </p:sp>
      <p:pic>
        <p:nvPicPr>
          <p:cNvPr id="12" name="Grafik 11">
            <a:extLst>
              <a:ext uri="{FF2B5EF4-FFF2-40B4-BE49-F238E27FC236}">
                <a16:creationId xmlns:a16="http://schemas.microsoft.com/office/drawing/2014/main" id="{3D39A949-6FB0-A571-B1BA-A5010EFAE831}"/>
              </a:ext>
            </a:extLst>
          </p:cNvPr>
          <p:cNvPicPr>
            <a:picLocks noChangeAspect="1"/>
          </p:cNvPicPr>
          <p:nvPr/>
        </p:nvPicPr>
        <p:blipFill>
          <a:blip r:embed="rId3"/>
          <a:stretch>
            <a:fillRect/>
          </a:stretch>
        </p:blipFill>
        <p:spPr>
          <a:xfrm>
            <a:off x="1013709" y="1635159"/>
            <a:ext cx="10164582" cy="4737728"/>
          </a:xfrm>
          <a:prstGeom prst="rect">
            <a:avLst/>
          </a:prstGeom>
        </p:spPr>
      </p:pic>
    </p:spTree>
    <p:extLst>
      <p:ext uri="{BB962C8B-B14F-4D97-AF65-F5344CB8AC3E}">
        <p14:creationId xmlns:p14="http://schemas.microsoft.com/office/powerpoint/2010/main" val="1107933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 Erweiterungen</a:t>
            </a:r>
          </a:p>
        </p:txBody>
      </p:sp>
      <p:sp>
        <p:nvSpPr>
          <p:cNvPr id="7" name="Inhaltsplatzhalter 6">
            <a:extLst>
              <a:ext uri="{FF2B5EF4-FFF2-40B4-BE49-F238E27FC236}">
                <a16:creationId xmlns:a16="http://schemas.microsoft.com/office/drawing/2014/main" id="{E35E2889-F7A2-7892-0782-9F0E1DB3F03C}"/>
              </a:ext>
            </a:extLst>
          </p:cNvPr>
          <p:cNvSpPr>
            <a:spLocks noGrp="1"/>
          </p:cNvSpPr>
          <p:nvPr>
            <p:ph sz="quarter" idx="11"/>
          </p:nvPr>
        </p:nvSpPr>
        <p:spPr>
          <a:xfrm>
            <a:off x="4428162" y="2153285"/>
            <a:ext cx="7017078" cy="3500438"/>
          </a:xfrm>
        </p:spPr>
        <p:txBody>
          <a:bodyPr>
            <a:normAutofit/>
          </a:bodyPr>
          <a:lstStyle/>
          <a:p>
            <a:pPr marL="0" indent="0">
              <a:buNone/>
            </a:pPr>
            <a:r>
              <a:rPr lang="de-DE" sz="2800" b="1" dirty="0"/>
              <a:t>Farbkodierung</a:t>
            </a:r>
            <a:endParaRPr lang="de-DE" sz="3200" dirty="0"/>
          </a:p>
          <a:p>
            <a:r>
              <a:rPr lang="de-DE" sz="2000" dirty="0"/>
              <a:t>Kleinbuchstaben als Farbcode in der Interpretation hinterlegen</a:t>
            </a:r>
          </a:p>
          <a:p>
            <a:r>
              <a:rPr lang="de-DE" sz="2000" dirty="0"/>
              <a:t>Bsp. n  = braun, g = grün </a:t>
            </a:r>
          </a:p>
        </p:txBody>
      </p:sp>
      <p:pic>
        <p:nvPicPr>
          <p:cNvPr id="6" name="Inhaltsplatzhalter 5" descr="Ein Bild, das Entwurf, Zeichnung, Kunst, Pflanze enthält.&#10;&#10;Automatisch generierte Beschreibung">
            <a:extLst>
              <a:ext uri="{FF2B5EF4-FFF2-40B4-BE49-F238E27FC236}">
                <a16:creationId xmlns:a16="http://schemas.microsoft.com/office/drawing/2014/main" id="{E9CF38AC-69F2-3112-DD70-C20AA25E96F1}"/>
              </a:ext>
            </a:extLst>
          </p:cNvPr>
          <p:cNvPicPr>
            <a:picLocks noGrp="1" noChangeAspect="1"/>
          </p:cNvPicPr>
          <p:nvPr>
            <p:ph sz="quarter" idx="10"/>
          </p:nvPr>
        </p:nvPicPr>
        <p:blipFill>
          <a:blip r:embed="rId3"/>
          <a:stretch>
            <a:fillRect/>
          </a:stretch>
        </p:blipFill>
        <p:spPr>
          <a:xfrm>
            <a:off x="1165945" y="1911116"/>
            <a:ext cx="2930513" cy="4392698"/>
          </a:xfrm>
        </p:spPr>
      </p:pic>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A0C55028-353B-EA93-72E8-D2C8CC950F1C}"/>
                  </a:ext>
                </a:extLst>
              </p:cNvPr>
              <p:cNvSpPr txBox="1"/>
              <p:nvPr/>
            </p:nvSpPr>
            <p:spPr>
              <a:xfrm>
                <a:off x="7097487" y="3830296"/>
                <a:ext cx="3998684" cy="1938992"/>
              </a:xfrm>
              <a:prstGeom prst="rect">
                <a:avLst/>
              </a:prstGeom>
              <a:noFill/>
            </p:spPr>
            <p:txBody>
              <a:bodyPr wrap="square" rtlCol="0">
                <a:spAutoFit/>
              </a:bodyPr>
              <a:lstStyle/>
              <a:p>
                <a:r>
                  <a:rPr lang="de-DE" sz="2400" dirty="0"/>
                  <a:t>0L-System Definition:</a:t>
                </a:r>
                <a:br>
                  <a:rPr lang="de-DE" sz="2400" dirty="0"/>
                </a:br>
                <a:r>
                  <a:rPr lang="de-DE" sz="2400" dirty="0"/>
                  <a:t>Axiom: </a:t>
                </a:r>
                <a:r>
                  <a:rPr lang="de-DE" sz="2400" b="1" dirty="0" err="1">
                    <a:solidFill>
                      <a:srgbClr val="00B050"/>
                    </a:solidFill>
                  </a:rPr>
                  <a:t>g</a:t>
                </a:r>
                <a:r>
                  <a:rPr lang="de-DE" sz="2400" dirty="0" err="1"/>
                  <a:t>F</a:t>
                </a:r>
                <a:endParaRPr lang="de-DE" sz="2400" dirty="0"/>
              </a:p>
              <a:p>
                <a:r>
                  <a:rPr lang="de-DE" sz="2400" dirty="0"/>
                  <a:t>F </a:t>
                </a:r>
                <a:r>
                  <a:rPr lang="de-DE" sz="2400" dirty="0">
                    <a:sym typeface="Wingdings" panose="05000000000000000000" pitchFamily="2" charset="2"/>
                  </a:rPr>
                  <a:t> </a:t>
                </a:r>
                <a:r>
                  <a:rPr lang="de-DE" sz="2400" b="1" dirty="0" err="1">
                    <a:solidFill>
                      <a:schemeClr val="accent2">
                        <a:lumMod val="25000"/>
                      </a:schemeClr>
                    </a:solidFill>
                    <a:sym typeface="Wingdings" panose="05000000000000000000" pitchFamily="2" charset="2"/>
                  </a:rPr>
                  <a:t>n</a:t>
                </a:r>
                <a:r>
                  <a:rPr lang="de-DE" sz="2400" dirty="0" err="1">
                    <a:sym typeface="Wingdings" panose="05000000000000000000" pitchFamily="2" charset="2"/>
                  </a:rPr>
                  <a:t>FF</a:t>
                </a:r>
                <a:r>
                  <a:rPr lang="de-DE" sz="2400" dirty="0">
                    <a:sym typeface="Wingdings" panose="05000000000000000000" pitchFamily="2" charset="2"/>
                  </a:rPr>
                  <a:t>-</a:t>
                </a:r>
                <a:r>
                  <a:rPr lang="de-DE" sz="2400" b="1" dirty="0">
                    <a:solidFill>
                      <a:srgbClr val="00B050"/>
                    </a:solidFill>
                    <a:sym typeface="Wingdings" panose="05000000000000000000" pitchFamily="2" charset="2"/>
                  </a:rPr>
                  <a:t>g</a:t>
                </a:r>
                <a:r>
                  <a:rPr lang="de-DE" sz="2400" dirty="0">
                    <a:sym typeface="Wingdings" panose="05000000000000000000" pitchFamily="2" charset="2"/>
                  </a:rPr>
                  <a:t>[-F+F+F]+</a:t>
                </a:r>
                <a:r>
                  <a:rPr lang="de-DE" sz="2400" b="1" dirty="0">
                    <a:solidFill>
                      <a:srgbClr val="00B050"/>
                    </a:solidFill>
                    <a:sym typeface="Wingdings" panose="05000000000000000000" pitchFamily="2" charset="2"/>
                  </a:rPr>
                  <a:t>g</a:t>
                </a:r>
                <a:r>
                  <a:rPr lang="de-DE" sz="2400" dirty="0">
                    <a:sym typeface="Wingdings" panose="05000000000000000000" pitchFamily="2" charset="2"/>
                  </a:rPr>
                  <a:t>[+F-F-F]</a:t>
                </a:r>
              </a:p>
              <a:p>
                <a14:m>
                  <m:oMath xmlns:m="http://schemas.openxmlformats.org/officeDocument/2006/math">
                    <m:r>
                      <a:rPr lang="de-DE" sz="2400" b="0" i="1" smtClean="0">
                        <a:latin typeface="Cambria Math" panose="02040503050406030204" pitchFamily="18" charset="0"/>
                      </a:rPr>
                      <m:t>𝛼</m:t>
                    </m:r>
                  </m:oMath>
                </a14:m>
                <a:r>
                  <a:rPr lang="de-DE" sz="2400" dirty="0"/>
                  <a:t> = 90° </a:t>
                </a:r>
              </a:p>
              <a:p>
                <a14:m>
                  <m:oMath xmlns:m="http://schemas.openxmlformats.org/officeDocument/2006/math">
                    <m:r>
                      <a:rPr lang="de-DE" sz="2400" b="0" i="1" smtClean="0">
                        <a:latin typeface="Cambria Math" panose="02040503050406030204" pitchFamily="18" charset="0"/>
                      </a:rPr>
                      <m:t>𝛿</m:t>
                    </m:r>
                  </m:oMath>
                </a14:m>
                <a:r>
                  <a:rPr lang="de-DE" sz="2400" dirty="0"/>
                  <a:t> = 22.5° </a:t>
                </a:r>
              </a:p>
            </p:txBody>
          </p:sp>
        </mc:Choice>
        <mc:Fallback xmlns="">
          <p:sp>
            <p:nvSpPr>
              <p:cNvPr id="13" name="Textfeld 12">
                <a:extLst>
                  <a:ext uri="{FF2B5EF4-FFF2-40B4-BE49-F238E27FC236}">
                    <a16:creationId xmlns:a16="http://schemas.microsoft.com/office/drawing/2014/main" id="{A0C55028-353B-EA93-72E8-D2C8CC950F1C}"/>
                  </a:ext>
                </a:extLst>
              </p:cNvPr>
              <p:cNvSpPr txBox="1">
                <a:spLocks noRot="1" noChangeAspect="1" noMove="1" noResize="1" noEditPoints="1" noAdjustHandles="1" noChangeArrowheads="1" noChangeShapeType="1" noTextEdit="1"/>
              </p:cNvSpPr>
              <p:nvPr/>
            </p:nvSpPr>
            <p:spPr>
              <a:xfrm>
                <a:off x="7097487" y="3830296"/>
                <a:ext cx="3998684" cy="1938992"/>
              </a:xfrm>
              <a:prstGeom prst="rect">
                <a:avLst/>
              </a:prstGeom>
              <a:blipFill>
                <a:blip r:embed="rId4"/>
                <a:stretch>
                  <a:fillRect l="-2287" t="-2516" b="-6289"/>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25E79835-0E57-3344-141F-2EE1720FBCF8}"/>
              </a:ext>
            </a:extLst>
          </p:cNvPr>
          <p:cNvSpPr>
            <a:spLocks noGrp="1"/>
          </p:cNvSpPr>
          <p:nvPr>
            <p:ph type="dt" sz="half" idx="12"/>
          </p:nvPr>
        </p:nvSpPr>
        <p:spPr/>
        <p:txBody>
          <a:bodyPr/>
          <a:lstStyle/>
          <a:p>
            <a:pPr rtl="0"/>
            <a:fld id="{C99A359E-4C1A-4E03-B2DF-47D1EB647A3F}" type="datetime1">
              <a:rPr lang="de-DE" smtClean="0"/>
              <a:t>23.01.2025</a:t>
            </a:fld>
            <a:endParaRPr lang="de-DE" dirty="0"/>
          </a:p>
        </p:txBody>
      </p:sp>
      <p:sp>
        <p:nvSpPr>
          <p:cNvPr id="3" name="Fußzeilenplatzhalter 2">
            <a:extLst>
              <a:ext uri="{FF2B5EF4-FFF2-40B4-BE49-F238E27FC236}">
                <a16:creationId xmlns:a16="http://schemas.microsoft.com/office/drawing/2014/main" id="{375A5BE5-1D20-97CF-22D4-444671623DBD}"/>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9" name="Foliennummernplatzhalter 4">
            <a:extLst>
              <a:ext uri="{FF2B5EF4-FFF2-40B4-BE49-F238E27FC236}">
                <a16:creationId xmlns:a16="http://schemas.microsoft.com/office/drawing/2014/main" id="{949246B5-754F-0B3F-16AD-952E730D0C79}"/>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13</a:t>
            </a:fld>
            <a:endParaRPr lang="de-DE" sz="1200" dirty="0"/>
          </a:p>
        </p:txBody>
      </p:sp>
    </p:spTree>
    <p:extLst>
      <p:ext uri="{BB962C8B-B14F-4D97-AF65-F5344CB8AC3E}">
        <p14:creationId xmlns:p14="http://schemas.microsoft.com/office/powerpoint/2010/main" val="2033892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 Erweiterungen</a:t>
            </a:r>
          </a:p>
        </p:txBody>
      </p: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E35E2889-F7A2-7892-0782-9F0E1DB3F03C}"/>
                  </a:ext>
                </a:extLst>
              </p:cNvPr>
              <p:cNvSpPr>
                <a:spLocks noGrp="1"/>
              </p:cNvSpPr>
              <p:nvPr>
                <p:ph sz="quarter" idx="11"/>
              </p:nvPr>
            </p:nvSpPr>
            <p:spPr>
              <a:xfrm>
                <a:off x="4428162" y="2153284"/>
                <a:ext cx="7017078" cy="4704715"/>
              </a:xfrm>
            </p:spPr>
            <p:txBody>
              <a:bodyPr>
                <a:normAutofit lnSpcReduction="10000"/>
              </a:bodyPr>
              <a:lstStyle/>
              <a:p>
                <a:pPr marL="0" indent="0">
                  <a:buNone/>
                </a:pPr>
                <a:r>
                  <a:rPr lang="de-DE" sz="2800" b="1" dirty="0"/>
                  <a:t>Dreidimensionaler Raum</a:t>
                </a:r>
                <a:br>
                  <a:rPr lang="de-DE" sz="2800" b="1" dirty="0"/>
                </a:br>
                <a:r>
                  <a:rPr lang="de-DE" sz="2000" dirty="0"/>
                  <a:t>Verwenden von Rotationsmatrizen zur Drehung</a:t>
                </a:r>
                <a:endParaRPr lang="de-DE" dirty="0"/>
              </a:p>
              <a:p>
                <a:r>
                  <a:rPr lang="de-DE" sz="2000" dirty="0"/>
                  <a:t>+ Linksdrehung um den Winkel </a:t>
                </a:r>
                <a14:m>
                  <m:oMath xmlns:m="http://schemas.openxmlformats.org/officeDocument/2006/math">
                    <m:r>
                      <a:rPr lang="de-DE" sz="2000" b="0" i="1" smtClean="0">
                        <a:latin typeface="Cambria Math" panose="02040503050406030204" pitchFamily="18" charset="0"/>
                      </a:rPr>
                      <m:t>𝛿</m:t>
                    </m:r>
                  </m:oMath>
                </a14:m>
                <a:r>
                  <a:rPr lang="de-DE" sz="2000" dirty="0"/>
                  <a:t> Rotationsmatrix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𝑈</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𝛿</m:t>
                        </m:r>
                      </m:e>
                    </m:d>
                  </m:oMath>
                </a14:m>
                <a:endParaRPr lang="de-DE" sz="2000" dirty="0"/>
              </a:p>
              <a:p>
                <a:r>
                  <a:rPr lang="de-DE" sz="2000" dirty="0"/>
                  <a:t>- Rechtsdrehung um den Winkel </a:t>
                </a:r>
                <a14:m>
                  <m:oMath xmlns:m="http://schemas.openxmlformats.org/officeDocument/2006/math">
                    <m:r>
                      <a:rPr lang="de-DE" sz="2000" b="0" i="1" smtClean="0">
                        <a:latin typeface="Cambria Math" panose="02040503050406030204" pitchFamily="18" charset="0"/>
                      </a:rPr>
                      <m:t>𝛿</m:t>
                    </m:r>
                  </m:oMath>
                </a14:m>
                <a:r>
                  <a:rPr lang="de-DE" sz="2000" dirty="0"/>
                  <a:t> Rotationsmatrix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𝑈</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m:t>
                        </m:r>
                        <m:r>
                          <a:rPr lang="de-DE" sz="2000" b="0" i="1" smtClean="0">
                            <a:latin typeface="Cambria Math" panose="02040503050406030204" pitchFamily="18" charset="0"/>
                          </a:rPr>
                          <m:t>𝛿</m:t>
                        </m:r>
                      </m:e>
                    </m:d>
                  </m:oMath>
                </a14:m>
                <a:endParaRPr lang="de-DE" sz="2000" b="0" dirty="0"/>
              </a:p>
              <a:p>
                <a:r>
                  <a:rPr lang="de-DE" sz="2000" dirty="0"/>
                  <a:t>&amp; Höhe nach unten verschieben Rotationsmatrix</a:t>
                </a:r>
                <a:r>
                  <a:rPr lang="de-DE" sz="2000" b="0" dirty="0"/>
                  <a:t>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𝐿</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𝛿</m:t>
                        </m:r>
                      </m:e>
                    </m:d>
                  </m:oMath>
                </a14:m>
                <a:endParaRPr lang="de-DE" sz="2000" dirty="0"/>
              </a:p>
              <a:p>
                <a14:m>
                  <m:oMath xmlns:m="http://schemas.openxmlformats.org/officeDocument/2006/math">
                    <m:r>
                      <m:rPr>
                        <m:nor/>
                      </m:rPr>
                      <a:rPr lang="de-DE"/>
                      <m:t>∧</m:t>
                    </m:r>
                  </m:oMath>
                </a14:m>
                <a:r>
                  <a:rPr lang="de-DE" sz="2000" b="0" dirty="0"/>
                  <a:t> </a:t>
                </a:r>
                <a:r>
                  <a:rPr lang="de-DE" sz="2000" dirty="0"/>
                  <a:t>Höhe nach unten verschieben Rotationsmatrix </a:t>
                </a:r>
                <a14:m>
                  <m:oMath xmlns:m="http://schemas.openxmlformats.org/officeDocument/2006/math">
                    <m:sSub>
                      <m:sSubPr>
                        <m:ctrlPr>
                          <a:rPr lang="de-DE" sz="2000" i="1">
                            <a:latin typeface="Cambria Math" panose="02040503050406030204" pitchFamily="18" charset="0"/>
                          </a:rPr>
                        </m:ctrlPr>
                      </m:sSubPr>
                      <m:e>
                        <m:r>
                          <a:rPr lang="de-DE" sz="2000" i="1">
                            <a:latin typeface="Cambria Math" panose="02040503050406030204" pitchFamily="18" charset="0"/>
                          </a:rPr>
                          <m:t>𝑅</m:t>
                        </m:r>
                      </m:e>
                      <m:sub>
                        <m:r>
                          <a:rPr lang="de-DE" sz="2000" b="0" i="1" smtClean="0">
                            <a:latin typeface="Cambria Math" panose="02040503050406030204" pitchFamily="18" charset="0"/>
                          </a:rPr>
                          <m:t>𝐿</m:t>
                        </m:r>
                      </m:sub>
                    </m:sSub>
                    <m:d>
                      <m:dPr>
                        <m:ctrlPr>
                          <a:rPr lang="de-DE" sz="2000" i="1">
                            <a:latin typeface="Cambria Math" panose="02040503050406030204" pitchFamily="18" charset="0"/>
                          </a:rPr>
                        </m:ctrlPr>
                      </m:dPr>
                      <m:e>
                        <m:r>
                          <a:rPr lang="de-DE" sz="2000" b="0" i="1" smtClean="0">
                            <a:latin typeface="Cambria Math" panose="02040503050406030204" pitchFamily="18" charset="0"/>
                          </a:rPr>
                          <m:t>−</m:t>
                        </m:r>
                        <m:r>
                          <a:rPr lang="de-DE" sz="2000" i="1">
                            <a:latin typeface="Cambria Math" panose="02040503050406030204" pitchFamily="18" charset="0"/>
                          </a:rPr>
                          <m:t>𝛿</m:t>
                        </m:r>
                      </m:e>
                    </m:d>
                  </m:oMath>
                </a14:m>
                <a:endParaRPr lang="de-DE" sz="2000" b="0" dirty="0"/>
              </a:p>
              <a:p>
                <a:r>
                  <a:rPr lang="de-DE" sz="2000" b="0" dirty="0"/>
                  <a:t>\ Bewegung nach links; Rotationsmatrix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𝐻</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𝛿</m:t>
                        </m:r>
                      </m:e>
                    </m:d>
                  </m:oMath>
                </a14:m>
                <a:endParaRPr lang="de-DE" sz="2000" b="0" dirty="0"/>
              </a:p>
              <a:p>
                <a:r>
                  <a:rPr lang="de-DE" sz="2000" dirty="0"/>
                  <a:t>/ Bewegung nach rechts; Rotationsmatrix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𝐻</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m:t>
                        </m:r>
                        <m:r>
                          <a:rPr lang="de-DE" sz="2000" b="0" i="1" smtClean="0">
                            <a:latin typeface="Cambria Math" panose="02040503050406030204" pitchFamily="18" charset="0"/>
                          </a:rPr>
                          <m:t>𝛿</m:t>
                        </m:r>
                      </m:e>
                    </m:d>
                  </m:oMath>
                </a14:m>
                <a:endParaRPr lang="de-DE" sz="2000" dirty="0"/>
              </a:p>
              <a:p>
                <a:r>
                  <a:rPr lang="de-DE" sz="2000" b="0" dirty="0"/>
                  <a:t>| Drehung um 180°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𝑅</m:t>
                        </m:r>
                      </m:e>
                      <m:sub>
                        <m:r>
                          <a:rPr lang="de-DE" sz="2000" b="0" i="1" smtClean="0">
                            <a:latin typeface="Cambria Math" panose="02040503050406030204" pitchFamily="18" charset="0"/>
                          </a:rPr>
                          <m:t>𝑈</m:t>
                        </m:r>
                      </m:sub>
                    </m:sSub>
                    <m:d>
                      <m:dPr>
                        <m:ctrlPr>
                          <a:rPr lang="de-DE" sz="2000" b="0" i="1" smtClean="0">
                            <a:latin typeface="Cambria Math" panose="02040503050406030204" pitchFamily="18" charset="0"/>
                          </a:rPr>
                        </m:ctrlPr>
                      </m:dPr>
                      <m:e>
                        <m:r>
                          <a:rPr lang="de-DE" sz="2000" b="0" i="1" smtClean="0">
                            <a:latin typeface="Cambria Math" panose="02040503050406030204" pitchFamily="18" charset="0"/>
                          </a:rPr>
                          <m:t>180</m:t>
                        </m:r>
                      </m:e>
                    </m:d>
                  </m:oMath>
                </a14:m>
                <a:endParaRPr lang="de-DE" sz="2000" b="0" dirty="0"/>
              </a:p>
              <a:p>
                <a:endParaRPr lang="de-DE" sz="2000" b="0" dirty="0"/>
              </a:p>
              <a:p>
                <a:endParaRPr lang="de-DE" sz="2000" dirty="0"/>
              </a:p>
            </p:txBody>
          </p:sp>
        </mc:Choice>
        <mc:Fallback xmlns="">
          <p:sp>
            <p:nvSpPr>
              <p:cNvPr id="7" name="Inhaltsplatzhalter 6">
                <a:extLst>
                  <a:ext uri="{FF2B5EF4-FFF2-40B4-BE49-F238E27FC236}">
                    <a16:creationId xmlns:a16="http://schemas.microsoft.com/office/drawing/2014/main" id="{E35E2889-F7A2-7892-0782-9F0E1DB3F03C}"/>
                  </a:ext>
                </a:extLst>
              </p:cNvPr>
              <p:cNvSpPr>
                <a:spLocks noGrp="1" noRot="1" noChangeAspect="1" noMove="1" noResize="1" noEditPoints="1" noAdjustHandles="1" noChangeArrowheads="1" noChangeShapeType="1" noTextEdit="1"/>
              </p:cNvSpPr>
              <p:nvPr>
                <p:ph sz="quarter" idx="11"/>
              </p:nvPr>
            </p:nvSpPr>
            <p:spPr>
              <a:xfrm>
                <a:off x="4428162" y="2153284"/>
                <a:ext cx="7017078" cy="4704715"/>
              </a:xfrm>
              <a:blipFill>
                <a:blip r:embed="rId3"/>
                <a:stretch>
                  <a:fillRect l="-1736" t="-2979"/>
                </a:stretch>
              </a:blipFill>
            </p:spPr>
            <p:txBody>
              <a:bodyPr/>
              <a:lstStyle/>
              <a:p>
                <a:r>
                  <a:rPr lang="de-DE">
                    <a:noFill/>
                  </a:rPr>
                  <a:t> </a:t>
                </a:r>
              </a:p>
            </p:txBody>
          </p:sp>
        </mc:Fallback>
      </mc:AlternateContent>
      <p:pic>
        <p:nvPicPr>
          <p:cNvPr id="9" name="Grafik 8">
            <a:extLst>
              <a:ext uri="{FF2B5EF4-FFF2-40B4-BE49-F238E27FC236}">
                <a16:creationId xmlns:a16="http://schemas.microsoft.com/office/drawing/2014/main" id="{4C71E10C-37EB-468D-0C7B-09738FABFF3C}"/>
              </a:ext>
            </a:extLst>
          </p:cNvPr>
          <p:cNvPicPr>
            <a:picLocks noChangeAspect="1"/>
          </p:cNvPicPr>
          <p:nvPr/>
        </p:nvPicPr>
        <p:blipFill>
          <a:blip r:embed="rId4"/>
          <a:stretch>
            <a:fillRect/>
          </a:stretch>
        </p:blipFill>
        <p:spPr>
          <a:xfrm>
            <a:off x="848134" y="2153285"/>
            <a:ext cx="3580028" cy="1106706"/>
          </a:xfrm>
          <a:prstGeom prst="rect">
            <a:avLst/>
          </a:prstGeom>
        </p:spPr>
      </p:pic>
      <p:pic>
        <p:nvPicPr>
          <p:cNvPr id="11" name="Grafik 10">
            <a:extLst>
              <a:ext uri="{FF2B5EF4-FFF2-40B4-BE49-F238E27FC236}">
                <a16:creationId xmlns:a16="http://schemas.microsoft.com/office/drawing/2014/main" id="{630E1D25-E08D-AA89-58E3-A43B65C06F05}"/>
              </a:ext>
            </a:extLst>
          </p:cNvPr>
          <p:cNvPicPr>
            <a:picLocks noChangeAspect="1"/>
          </p:cNvPicPr>
          <p:nvPr/>
        </p:nvPicPr>
        <p:blipFill>
          <a:blip r:embed="rId5"/>
          <a:stretch>
            <a:fillRect/>
          </a:stretch>
        </p:blipFill>
        <p:spPr>
          <a:xfrm>
            <a:off x="848134" y="3462873"/>
            <a:ext cx="3580028" cy="993984"/>
          </a:xfrm>
          <a:prstGeom prst="rect">
            <a:avLst/>
          </a:prstGeom>
        </p:spPr>
      </p:pic>
      <p:pic>
        <p:nvPicPr>
          <p:cNvPr id="14" name="Grafik 13">
            <a:extLst>
              <a:ext uri="{FF2B5EF4-FFF2-40B4-BE49-F238E27FC236}">
                <a16:creationId xmlns:a16="http://schemas.microsoft.com/office/drawing/2014/main" id="{EAA36315-91F2-616C-D796-0D902EB4D174}"/>
              </a:ext>
            </a:extLst>
          </p:cNvPr>
          <p:cNvPicPr>
            <a:picLocks noChangeAspect="1"/>
          </p:cNvPicPr>
          <p:nvPr/>
        </p:nvPicPr>
        <p:blipFill>
          <a:blip r:embed="rId6"/>
          <a:stretch>
            <a:fillRect/>
          </a:stretch>
        </p:blipFill>
        <p:spPr>
          <a:xfrm>
            <a:off x="848134" y="4765180"/>
            <a:ext cx="3580028" cy="1025190"/>
          </a:xfrm>
          <a:prstGeom prst="rect">
            <a:avLst/>
          </a:prstGeom>
        </p:spPr>
      </p:pic>
      <p:sp>
        <p:nvSpPr>
          <p:cNvPr id="4" name="Datumsplatzhalter 3">
            <a:extLst>
              <a:ext uri="{FF2B5EF4-FFF2-40B4-BE49-F238E27FC236}">
                <a16:creationId xmlns:a16="http://schemas.microsoft.com/office/drawing/2014/main" id="{9A601603-4171-881F-63E0-75B9C7EBEF9B}"/>
              </a:ext>
            </a:extLst>
          </p:cNvPr>
          <p:cNvSpPr>
            <a:spLocks noGrp="1"/>
          </p:cNvSpPr>
          <p:nvPr>
            <p:ph type="dt" sz="half" idx="12"/>
          </p:nvPr>
        </p:nvSpPr>
        <p:spPr/>
        <p:txBody>
          <a:bodyPr/>
          <a:lstStyle/>
          <a:p>
            <a:pPr rtl="0"/>
            <a:fld id="{99223B61-E4B6-42B9-B150-3C6C76B20E6C}" type="datetime1">
              <a:rPr lang="de-DE" smtClean="0"/>
              <a:t>23.01.2025</a:t>
            </a:fld>
            <a:endParaRPr lang="de-DE" dirty="0"/>
          </a:p>
        </p:txBody>
      </p:sp>
      <p:sp>
        <p:nvSpPr>
          <p:cNvPr id="3" name="Fußzeilenplatzhalter 2">
            <a:extLst>
              <a:ext uri="{FF2B5EF4-FFF2-40B4-BE49-F238E27FC236}">
                <a16:creationId xmlns:a16="http://schemas.microsoft.com/office/drawing/2014/main" id="{55ADA030-356B-C099-9F03-455BA0E9A5BE}"/>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8" name="Foliennummernplatzhalter 4">
            <a:extLst>
              <a:ext uri="{FF2B5EF4-FFF2-40B4-BE49-F238E27FC236}">
                <a16:creationId xmlns:a16="http://schemas.microsoft.com/office/drawing/2014/main" id="{00226EEC-87F7-C8A1-A8AE-8A4AAE1E865B}"/>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14</a:t>
            </a:fld>
            <a:endParaRPr lang="de-DE" sz="1200" dirty="0"/>
          </a:p>
        </p:txBody>
      </p:sp>
    </p:spTree>
    <p:extLst>
      <p:ext uri="{BB962C8B-B14F-4D97-AF65-F5344CB8AC3E}">
        <p14:creationId xmlns:p14="http://schemas.microsoft.com/office/powerpoint/2010/main" val="2865325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 Erweiterungen</a:t>
            </a:r>
          </a:p>
        </p:txBody>
      </p:sp>
      <p:pic>
        <p:nvPicPr>
          <p:cNvPr id="8" name="Grafik 7" descr="Ein Bild, das Blume, Pflanze, Stängel, Schwarzweiß enthält.&#10;&#10;Automatisch generierte Beschreibung">
            <a:extLst>
              <a:ext uri="{FF2B5EF4-FFF2-40B4-BE49-F238E27FC236}">
                <a16:creationId xmlns:a16="http://schemas.microsoft.com/office/drawing/2014/main" id="{1722B5D5-8C58-939E-FF87-E259DCA11E76}"/>
              </a:ext>
            </a:extLst>
          </p:cNvPr>
          <p:cNvPicPr>
            <a:picLocks noChangeAspect="1"/>
          </p:cNvPicPr>
          <p:nvPr/>
        </p:nvPicPr>
        <p:blipFill>
          <a:blip r:embed="rId3"/>
          <a:stretch>
            <a:fillRect/>
          </a:stretch>
        </p:blipFill>
        <p:spPr>
          <a:xfrm>
            <a:off x="1275353" y="1800316"/>
            <a:ext cx="3152809" cy="4320936"/>
          </a:xfrm>
          <a:prstGeom prst="rect">
            <a:avLst/>
          </a:prstGeom>
        </p:spPr>
      </p:pic>
      <p:pic>
        <p:nvPicPr>
          <p:cNvPr id="12" name="Grafik 11" descr="Ein Bild, das Text, Quittung, Schrift, weiß enthält.&#10;&#10;Automatisch generierte Beschreibung">
            <a:extLst>
              <a:ext uri="{FF2B5EF4-FFF2-40B4-BE49-F238E27FC236}">
                <a16:creationId xmlns:a16="http://schemas.microsoft.com/office/drawing/2014/main" id="{77503910-231C-CA3D-1D14-C2BFB0006057}"/>
              </a:ext>
            </a:extLst>
          </p:cNvPr>
          <p:cNvPicPr>
            <a:picLocks noChangeAspect="1"/>
          </p:cNvPicPr>
          <p:nvPr/>
        </p:nvPicPr>
        <p:blipFill>
          <a:blip r:embed="rId4"/>
          <a:stretch>
            <a:fillRect/>
          </a:stretch>
        </p:blipFill>
        <p:spPr>
          <a:xfrm>
            <a:off x="5088988" y="2570013"/>
            <a:ext cx="5349704" cy="2781541"/>
          </a:xfrm>
          <a:prstGeom prst="rect">
            <a:avLst/>
          </a:prstGeom>
        </p:spPr>
      </p:pic>
      <p:sp>
        <p:nvSpPr>
          <p:cNvPr id="4" name="Datumsplatzhalter 3">
            <a:extLst>
              <a:ext uri="{FF2B5EF4-FFF2-40B4-BE49-F238E27FC236}">
                <a16:creationId xmlns:a16="http://schemas.microsoft.com/office/drawing/2014/main" id="{B36EF5BC-6214-D4CE-A1EC-A7288B573BBE}"/>
              </a:ext>
            </a:extLst>
          </p:cNvPr>
          <p:cNvSpPr>
            <a:spLocks noGrp="1"/>
          </p:cNvSpPr>
          <p:nvPr>
            <p:ph type="dt" sz="half" idx="12"/>
          </p:nvPr>
        </p:nvSpPr>
        <p:spPr/>
        <p:txBody>
          <a:bodyPr/>
          <a:lstStyle/>
          <a:p>
            <a:pPr rtl="0"/>
            <a:fld id="{B73B5577-5B09-49A5-B834-125091601BE0}" type="datetime1">
              <a:rPr lang="de-DE" smtClean="0"/>
              <a:t>23.01.2025</a:t>
            </a:fld>
            <a:endParaRPr lang="de-DE" dirty="0"/>
          </a:p>
        </p:txBody>
      </p:sp>
      <p:sp>
        <p:nvSpPr>
          <p:cNvPr id="3" name="Fußzeilenplatzhalter 2">
            <a:extLst>
              <a:ext uri="{FF2B5EF4-FFF2-40B4-BE49-F238E27FC236}">
                <a16:creationId xmlns:a16="http://schemas.microsoft.com/office/drawing/2014/main" id="{B9620589-EDA7-F099-4713-5122006D59B7}"/>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7" name="Foliennummernplatzhalter 4">
            <a:extLst>
              <a:ext uri="{FF2B5EF4-FFF2-40B4-BE49-F238E27FC236}">
                <a16:creationId xmlns:a16="http://schemas.microsoft.com/office/drawing/2014/main" id="{87EAA498-A718-272C-95C4-3713F44A3713}"/>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15</a:t>
            </a:fld>
            <a:endParaRPr lang="de-DE" sz="1200" dirty="0"/>
          </a:p>
        </p:txBody>
      </p:sp>
    </p:spTree>
    <p:extLst>
      <p:ext uri="{BB962C8B-B14F-4D97-AF65-F5344CB8AC3E}">
        <p14:creationId xmlns:p14="http://schemas.microsoft.com/office/powerpoint/2010/main" val="1432385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a:xfrm>
            <a:off x="929640" y="485113"/>
            <a:ext cx="10515600" cy="1531525"/>
          </a:xfrm>
        </p:spPr>
        <p:txBody>
          <a:bodyPr anchor="ctr">
            <a:normAutofit/>
          </a:bodyPr>
          <a:lstStyle/>
          <a:p>
            <a:r>
              <a:rPr lang="de-DE" dirty="0"/>
              <a:t>Verschiedene Arten von L-Systemen</a:t>
            </a:r>
          </a:p>
        </p:txBody>
      </p:sp>
      <p:pic>
        <p:nvPicPr>
          <p:cNvPr id="3" name="Grafik 2">
            <a:extLst>
              <a:ext uri="{FF2B5EF4-FFF2-40B4-BE49-F238E27FC236}">
                <a16:creationId xmlns:a16="http://schemas.microsoft.com/office/drawing/2014/main" id="{0E638691-EA89-C7C7-BFB4-55185876F082}"/>
              </a:ext>
            </a:extLst>
          </p:cNvPr>
          <p:cNvPicPr>
            <a:picLocks noChangeAspect="1"/>
          </p:cNvPicPr>
          <p:nvPr/>
        </p:nvPicPr>
        <p:blipFill>
          <a:blip r:embed="rId3"/>
          <a:stretch>
            <a:fillRect/>
          </a:stretch>
        </p:blipFill>
        <p:spPr>
          <a:xfrm>
            <a:off x="1092914" y="2153285"/>
            <a:ext cx="4626452" cy="3500438"/>
          </a:xfrm>
          <a:prstGeom prst="rect">
            <a:avLst/>
          </a:prstGeom>
          <a:noFill/>
        </p:spPr>
      </p:pic>
      <p:sp>
        <p:nvSpPr>
          <p:cNvPr id="10" name="Content Placeholder 3">
            <a:extLst>
              <a:ext uri="{FF2B5EF4-FFF2-40B4-BE49-F238E27FC236}">
                <a16:creationId xmlns:a16="http://schemas.microsoft.com/office/drawing/2014/main" id="{0959E951-F439-EC08-8C53-1FA034148884}"/>
              </a:ext>
            </a:extLst>
          </p:cNvPr>
          <p:cNvSpPr>
            <a:spLocks noGrp="1"/>
          </p:cNvSpPr>
          <p:nvPr>
            <p:ph sz="quarter" idx="11"/>
          </p:nvPr>
        </p:nvSpPr>
        <p:spPr>
          <a:xfrm>
            <a:off x="6309360" y="2153285"/>
            <a:ext cx="5135880" cy="3500438"/>
          </a:xfrm>
        </p:spPr>
        <p:txBody>
          <a:bodyPr/>
          <a:lstStyle/>
          <a:p>
            <a:r>
              <a:rPr lang="de-DE" dirty="0"/>
              <a:t>&lt;</a:t>
            </a:r>
            <a:r>
              <a:rPr lang="de-DE" dirty="0" err="1"/>
              <a:t>m,n</a:t>
            </a:r>
            <a:r>
              <a:rPr lang="de-DE" dirty="0"/>
              <a:t>&gt;L-Systeme oder parametrische L-Systeme sind in der Lage kontextabhängig zu agieren</a:t>
            </a:r>
          </a:p>
          <a:p>
            <a:r>
              <a:rPr lang="de-DE" dirty="0"/>
              <a:t>Dadurch wird unter anderem Zellsterben und Terminierung von Zeichenketten möglich </a:t>
            </a:r>
          </a:p>
          <a:p>
            <a:r>
              <a:rPr lang="de-DE" dirty="0"/>
              <a:t>Komplexer und nicht mehr mit Typ-2 Sprachen vereinbar </a:t>
            </a:r>
          </a:p>
          <a:p>
            <a:r>
              <a:rPr lang="de-DE" dirty="0"/>
              <a:t>War nicht Bestandteil der Untersuchungen</a:t>
            </a:r>
          </a:p>
        </p:txBody>
      </p:sp>
      <p:sp>
        <p:nvSpPr>
          <p:cNvPr id="6" name="Datumsplatzhalter 5">
            <a:extLst>
              <a:ext uri="{FF2B5EF4-FFF2-40B4-BE49-F238E27FC236}">
                <a16:creationId xmlns:a16="http://schemas.microsoft.com/office/drawing/2014/main" id="{CE08EE9A-F7A3-3244-914D-43CA7C356320}"/>
              </a:ext>
            </a:extLst>
          </p:cNvPr>
          <p:cNvSpPr>
            <a:spLocks noGrp="1"/>
          </p:cNvSpPr>
          <p:nvPr>
            <p:ph type="dt" sz="half" idx="12"/>
          </p:nvPr>
        </p:nvSpPr>
        <p:spPr/>
        <p:txBody>
          <a:bodyPr/>
          <a:lstStyle/>
          <a:p>
            <a:pPr rtl="0"/>
            <a:fld id="{C56AD580-92C7-44FD-84AC-EADA956B30C5}" type="datetime1">
              <a:rPr lang="de-DE" smtClean="0"/>
              <a:t>23.01.2025</a:t>
            </a:fld>
            <a:endParaRPr lang="de-DE" dirty="0"/>
          </a:p>
        </p:txBody>
      </p:sp>
    </p:spTree>
    <p:extLst>
      <p:ext uri="{BB962C8B-B14F-4D97-AF65-F5344CB8AC3E}">
        <p14:creationId xmlns:p14="http://schemas.microsoft.com/office/powerpoint/2010/main" val="4038664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a:xfrm>
            <a:off x="929640" y="485114"/>
            <a:ext cx="10515600" cy="966316"/>
          </a:xfrm>
        </p:spPr>
        <p:txBody>
          <a:bodyPr anchor="ctr">
            <a:normAutofit/>
          </a:bodyPr>
          <a:lstStyle/>
          <a:p>
            <a:r>
              <a:rPr lang="de-DE" dirty="0"/>
              <a:t>Fazit</a:t>
            </a:r>
          </a:p>
        </p:txBody>
      </p:sp>
      <p:sp>
        <p:nvSpPr>
          <p:cNvPr id="11" name="Inhaltsplatzhalter 10">
            <a:extLst>
              <a:ext uri="{FF2B5EF4-FFF2-40B4-BE49-F238E27FC236}">
                <a16:creationId xmlns:a16="http://schemas.microsoft.com/office/drawing/2014/main" id="{4929169F-E775-3F83-8804-E1C2ECD3A3BC}"/>
              </a:ext>
            </a:extLst>
          </p:cNvPr>
          <p:cNvSpPr>
            <a:spLocks noGrp="1"/>
          </p:cNvSpPr>
          <p:nvPr>
            <p:ph sz="quarter" idx="11"/>
          </p:nvPr>
        </p:nvSpPr>
        <p:spPr>
          <a:xfrm>
            <a:off x="929640" y="1378856"/>
            <a:ext cx="10515600" cy="4994029"/>
          </a:xfrm>
        </p:spPr>
        <p:txBody>
          <a:bodyPr/>
          <a:lstStyle/>
          <a:p>
            <a:r>
              <a:rPr lang="de-DE" dirty="0"/>
              <a:t>Findet Anwendung im wissenschaftlichen Bereich für computergestützte Botanik </a:t>
            </a:r>
          </a:p>
          <a:p>
            <a:r>
              <a:rPr lang="de-DE" dirty="0"/>
              <a:t>Berücksichtigt keinerlei Eigenschaften in Bezug auf Material und Physik (Wie viel Last kann ein Ast eines Baumes tragen) </a:t>
            </a:r>
          </a:p>
          <a:p>
            <a:r>
              <a:rPr lang="de-DE" dirty="0"/>
              <a:t>Schnell und einfach implementiert, um mit L-Systemen zu experimentieren </a:t>
            </a:r>
          </a:p>
          <a:p>
            <a:r>
              <a:rPr lang="de-DE" dirty="0"/>
              <a:t>Geringer Speicheraufwand: Alphabet und Produktionen </a:t>
            </a:r>
            <a:r>
              <a:rPr lang="de-DE" dirty="0">
                <a:sym typeface="Wingdings" panose="05000000000000000000" pitchFamily="2" charset="2"/>
              </a:rPr>
              <a:t> Rest kann abgeleitet werden</a:t>
            </a:r>
          </a:p>
          <a:p>
            <a:r>
              <a:rPr lang="de-DE" dirty="0"/>
              <a:t> Als Sprachtyp-2 können L-Systeme im Compilerbau für Pflanzenwachstumsprozesse verwendet werden</a:t>
            </a:r>
          </a:p>
          <a:p>
            <a:r>
              <a:rPr lang="de-DE" dirty="0"/>
              <a:t>Eigenschaften von Typ-2 Sprachen können abgeleitet werden für das Erstellen von effizienten Algorithmen (Keller Automaten)</a:t>
            </a:r>
          </a:p>
          <a:p>
            <a:r>
              <a:rPr lang="de-DE" dirty="0"/>
              <a:t>Kein Industriestandard, weil fehlende Schnittstellen, Weiterentwicklungen etc.</a:t>
            </a:r>
          </a:p>
          <a:p>
            <a:endParaRPr lang="de-DE" dirty="0"/>
          </a:p>
        </p:txBody>
      </p:sp>
      <p:sp>
        <p:nvSpPr>
          <p:cNvPr id="4" name="Datumsplatzhalter 3">
            <a:extLst>
              <a:ext uri="{FF2B5EF4-FFF2-40B4-BE49-F238E27FC236}">
                <a16:creationId xmlns:a16="http://schemas.microsoft.com/office/drawing/2014/main" id="{EB640AB1-A374-C23D-F932-C6BC754A9D38}"/>
              </a:ext>
            </a:extLst>
          </p:cNvPr>
          <p:cNvSpPr>
            <a:spLocks noGrp="1"/>
          </p:cNvSpPr>
          <p:nvPr>
            <p:ph type="dt" sz="half" idx="12"/>
          </p:nvPr>
        </p:nvSpPr>
        <p:spPr/>
        <p:txBody>
          <a:bodyPr/>
          <a:lstStyle/>
          <a:p>
            <a:pPr rtl="0"/>
            <a:fld id="{F1BEA31C-F054-4A2C-AA83-178A9DDACA10}" type="datetime1">
              <a:rPr lang="de-DE" smtClean="0"/>
              <a:t>23.01.2025</a:t>
            </a:fld>
            <a:endParaRPr lang="de-DE" dirty="0"/>
          </a:p>
        </p:txBody>
      </p:sp>
      <p:sp>
        <p:nvSpPr>
          <p:cNvPr id="3" name="Fußzeilenplatzhalter 2">
            <a:extLst>
              <a:ext uri="{FF2B5EF4-FFF2-40B4-BE49-F238E27FC236}">
                <a16:creationId xmlns:a16="http://schemas.microsoft.com/office/drawing/2014/main" id="{1D66CC63-DF34-D0C1-A20F-B296BC001191}"/>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7" name="Foliennummernplatzhalter 4">
            <a:extLst>
              <a:ext uri="{FF2B5EF4-FFF2-40B4-BE49-F238E27FC236}">
                <a16:creationId xmlns:a16="http://schemas.microsoft.com/office/drawing/2014/main" id="{D6F22DC3-934C-2427-8C9D-4778EA3FEBAB}"/>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17</a:t>
            </a:fld>
            <a:endParaRPr lang="de-DE" sz="1200" dirty="0"/>
          </a:p>
        </p:txBody>
      </p:sp>
    </p:spTree>
    <p:extLst>
      <p:ext uri="{BB962C8B-B14F-4D97-AF65-F5344CB8AC3E}">
        <p14:creationId xmlns:p14="http://schemas.microsoft.com/office/powerpoint/2010/main" val="468991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a:xfrm>
            <a:off x="929640" y="485113"/>
            <a:ext cx="10515600" cy="1531525"/>
          </a:xfrm>
        </p:spPr>
        <p:txBody>
          <a:bodyPr anchor="ctr">
            <a:normAutofit/>
          </a:bodyPr>
          <a:lstStyle/>
          <a:p>
            <a:r>
              <a:rPr lang="de-DE" dirty="0"/>
              <a:t>Fazit - Alternativen</a:t>
            </a:r>
          </a:p>
        </p:txBody>
      </p:sp>
      <p:pic>
        <p:nvPicPr>
          <p:cNvPr id="7" name="Grafik 6">
            <a:extLst>
              <a:ext uri="{FF2B5EF4-FFF2-40B4-BE49-F238E27FC236}">
                <a16:creationId xmlns:a16="http://schemas.microsoft.com/office/drawing/2014/main" id="{3F2B2214-E929-E52A-3675-802120E038E8}"/>
              </a:ext>
            </a:extLst>
          </p:cNvPr>
          <p:cNvPicPr>
            <a:picLocks noChangeAspect="1"/>
          </p:cNvPicPr>
          <p:nvPr/>
        </p:nvPicPr>
        <p:blipFill>
          <a:blip r:embed="rId3"/>
          <a:srcRect t="14075" r="4" b="4"/>
          <a:stretch/>
        </p:blipFill>
        <p:spPr>
          <a:xfrm>
            <a:off x="929640" y="2153285"/>
            <a:ext cx="4953001" cy="3500438"/>
          </a:xfrm>
          <a:prstGeom prst="rect">
            <a:avLst/>
          </a:prstGeom>
          <a:noFill/>
        </p:spPr>
      </p:pic>
      <p:pic>
        <p:nvPicPr>
          <p:cNvPr id="9" name="Grafik 8">
            <a:extLst>
              <a:ext uri="{FF2B5EF4-FFF2-40B4-BE49-F238E27FC236}">
                <a16:creationId xmlns:a16="http://schemas.microsoft.com/office/drawing/2014/main" id="{267CE211-91D1-9017-091B-812021AEE696}"/>
              </a:ext>
            </a:extLst>
          </p:cNvPr>
          <p:cNvPicPr>
            <a:picLocks noChangeAspect="1"/>
          </p:cNvPicPr>
          <p:nvPr/>
        </p:nvPicPr>
        <p:blipFill>
          <a:blip r:embed="rId4"/>
          <a:srcRect r="2" b="1225"/>
          <a:stretch/>
        </p:blipFill>
        <p:spPr>
          <a:xfrm>
            <a:off x="6309360" y="2153285"/>
            <a:ext cx="5135880" cy="3500438"/>
          </a:xfrm>
          <a:prstGeom prst="rect">
            <a:avLst/>
          </a:prstGeom>
          <a:noFill/>
        </p:spPr>
      </p:pic>
      <p:sp>
        <p:nvSpPr>
          <p:cNvPr id="12" name="Datumsplatzhalter 11">
            <a:extLst>
              <a:ext uri="{FF2B5EF4-FFF2-40B4-BE49-F238E27FC236}">
                <a16:creationId xmlns:a16="http://schemas.microsoft.com/office/drawing/2014/main" id="{9958FA2E-33BC-0665-E585-E5D36F1DEA2C}"/>
              </a:ext>
            </a:extLst>
          </p:cNvPr>
          <p:cNvSpPr>
            <a:spLocks noGrp="1"/>
          </p:cNvSpPr>
          <p:nvPr>
            <p:ph type="dt" sz="half" idx="12"/>
          </p:nvPr>
        </p:nvSpPr>
        <p:spPr/>
        <p:txBody>
          <a:bodyPr/>
          <a:lstStyle/>
          <a:p>
            <a:pPr rtl="0"/>
            <a:fld id="{7550E369-BDD1-4812-BBC7-871709090C91}" type="datetime1">
              <a:rPr lang="de-DE" smtClean="0"/>
              <a:t>23.01.2025</a:t>
            </a:fld>
            <a:endParaRPr lang="de-DE" dirty="0"/>
          </a:p>
        </p:txBody>
      </p:sp>
    </p:spTree>
    <p:extLst>
      <p:ext uri="{BB962C8B-B14F-4D97-AF65-F5344CB8AC3E}">
        <p14:creationId xmlns:p14="http://schemas.microsoft.com/office/powerpoint/2010/main" val="1875313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92EB25B-BD88-0237-9943-3DC86902CC61}"/>
              </a:ext>
            </a:extLst>
          </p:cNvPr>
          <p:cNvSpPr>
            <a:spLocks noGrp="1"/>
          </p:cNvSpPr>
          <p:nvPr>
            <p:ph type="title"/>
          </p:nvPr>
        </p:nvSpPr>
        <p:spPr/>
        <p:txBody>
          <a:bodyPr/>
          <a:lstStyle/>
          <a:p>
            <a:r>
              <a:rPr lang="de-DE" dirty="0"/>
              <a:t>Was sind </a:t>
            </a:r>
            <a:r>
              <a:rPr lang="de-DE" dirty="0" err="1"/>
              <a:t>Lindenmayer</a:t>
            </a:r>
            <a:r>
              <a:rPr lang="de-DE" dirty="0"/>
              <a:t>-Systeme? </a:t>
            </a:r>
          </a:p>
        </p:txBody>
      </p:sp>
      <p:sp>
        <p:nvSpPr>
          <p:cNvPr id="9" name="Inhaltsplatzhalter 8">
            <a:extLst>
              <a:ext uri="{FF2B5EF4-FFF2-40B4-BE49-F238E27FC236}">
                <a16:creationId xmlns:a16="http://schemas.microsoft.com/office/drawing/2014/main" id="{75E476C2-ECC8-6CA8-AA19-B751835DB78F}"/>
              </a:ext>
            </a:extLst>
          </p:cNvPr>
          <p:cNvSpPr>
            <a:spLocks noGrp="1"/>
          </p:cNvSpPr>
          <p:nvPr>
            <p:ph sz="quarter" idx="11"/>
          </p:nvPr>
        </p:nvSpPr>
        <p:spPr/>
        <p:txBody>
          <a:bodyPr/>
          <a:lstStyle/>
          <a:p>
            <a:r>
              <a:rPr lang="de-DE" dirty="0"/>
              <a:t>Entwickelt von </a:t>
            </a:r>
            <a:r>
              <a:rPr lang="de-DE" dirty="0" err="1"/>
              <a:t>Aristid</a:t>
            </a:r>
            <a:r>
              <a:rPr lang="de-DE" dirty="0"/>
              <a:t> </a:t>
            </a:r>
            <a:r>
              <a:rPr lang="de-DE" dirty="0" err="1"/>
              <a:t>Lindenmayer</a:t>
            </a:r>
            <a:r>
              <a:rPr lang="de-DE" dirty="0"/>
              <a:t> im Jahre 1968</a:t>
            </a:r>
          </a:p>
          <a:p>
            <a:r>
              <a:rPr lang="de-DE" dirty="0"/>
              <a:t>Darstellung von Pflanzen und deren Wachstumsprozesse als mathematischen Formalismus</a:t>
            </a:r>
          </a:p>
          <a:p>
            <a:r>
              <a:rPr lang="de-DE" dirty="0"/>
              <a:t>Grundlagen: </a:t>
            </a:r>
          </a:p>
          <a:p>
            <a:pPr lvl="1"/>
            <a:r>
              <a:rPr lang="de-DE" dirty="0"/>
              <a:t>Pflanzen DNA</a:t>
            </a:r>
          </a:p>
          <a:p>
            <a:pPr lvl="1"/>
            <a:r>
              <a:rPr lang="de-DE" dirty="0"/>
              <a:t>Eigenschaften von Zellen und Veränderungsprozesse</a:t>
            </a:r>
          </a:p>
          <a:p>
            <a:pPr lvl="1"/>
            <a:r>
              <a:rPr lang="de-DE" dirty="0"/>
              <a:t>Formale Sprachen</a:t>
            </a:r>
          </a:p>
        </p:txBody>
      </p:sp>
      <p:pic>
        <p:nvPicPr>
          <p:cNvPr id="11" name="Grafik 10">
            <a:extLst>
              <a:ext uri="{FF2B5EF4-FFF2-40B4-BE49-F238E27FC236}">
                <a16:creationId xmlns:a16="http://schemas.microsoft.com/office/drawing/2014/main" id="{CB21F267-ECCB-2C95-C2A8-28B270855802}"/>
              </a:ext>
            </a:extLst>
          </p:cNvPr>
          <p:cNvPicPr>
            <a:picLocks noChangeAspect="1"/>
          </p:cNvPicPr>
          <p:nvPr/>
        </p:nvPicPr>
        <p:blipFill>
          <a:blip r:embed="rId2"/>
          <a:stretch>
            <a:fillRect/>
          </a:stretch>
        </p:blipFill>
        <p:spPr>
          <a:xfrm>
            <a:off x="1046280" y="1760838"/>
            <a:ext cx="1314270" cy="1325926"/>
          </a:xfrm>
          <a:prstGeom prst="rect">
            <a:avLst/>
          </a:prstGeom>
        </p:spPr>
      </p:pic>
      <p:pic>
        <p:nvPicPr>
          <p:cNvPr id="13" name="Grafik 12">
            <a:extLst>
              <a:ext uri="{FF2B5EF4-FFF2-40B4-BE49-F238E27FC236}">
                <a16:creationId xmlns:a16="http://schemas.microsoft.com/office/drawing/2014/main" id="{4022597F-4A22-CF15-F192-22ED71CA7431}"/>
              </a:ext>
            </a:extLst>
          </p:cNvPr>
          <p:cNvPicPr>
            <a:picLocks noChangeAspect="1"/>
          </p:cNvPicPr>
          <p:nvPr/>
        </p:nvPicPr>
        <p:blipFill>
          <a:blip r:embed="rId3"/>
          <a:stretch>
            <a:fillRect/>
          </a:stretch>
        </p:blipFill>
        <p:spPr>
          <a:xfrm>
            <a:off x="2895608" y="3509681"/>
            <a:ext cx="1314270" cy="787646"/>
          </a:xfrm>
          <a:prstGeom prst="rect">
            <a:avLst/>
          </a:prstGeom>
        </p:spPr>
      </p:pic>
      <p:pic>
        <p:nvPicPr>
          <p:cNvPr id="15" name="Grafik 14">
            <a:extLst>
              <a:ext uri="{FF2B5EF4-FFF2-40B4-BE49-F238E27FC236}">
                <a16:creationId xmlns:a16="http://schemas.microsoft.com/office/drawing/2014/main" id="{E6D899BE-3579-F4DD-F9EC-8FCCB9B6B301}"/>
              </a:ext>
            </a:extLst>
          </p:cNvPr>
          <p:cNvPicPr>
            <a:picLocks noChangeAspect="1"/>
          </p:cNvPicPr>
          <p:nvPr/>
        </p:nvPicPr>
        <p:blipFill>
          <a:blip r:embed="rId4"/>
          <a:stretch>
            <a:fillRect/>
          </a:stretch>
        </p:blipFill>
        <p:spPr>
          <a:xfrm>
            <a:off x="746760" y="5057800"/>
            <a:ext cx="2475719" cy="294673"/>
          </a:xfrm>
          <a:prstGeom prst="rect">
            <a:avLst/>
          </a:prstGeom>
        </p:spPr>
      </p:pic>
      <p:cxnSp>
        <p:nvCxnSpPr>
          <p:cNvPr id="17" name="Verbinder: gekrümmt 16">
            <a:extLst>
              <a:ext uri="{FF2B5EF4-FFF2-40B4-BE49-F238E27FC236}">
                <a16:creationId xmlns:a16="http://schemas.microsoft.com/office/drawing/2014/main" id="{12B7534A-BDB4-E570-490F-240FD0BA2D0B}"/>
              </a:ext>
            </a:extLst>
          </p:cNvPr>
          <p:cNvCxnSpPr>
            <a:stCxn id="11" idx="2"/>
            <a:endCxn id="13" idx="0"/>
          </p:cNvCxnSpPr>
          <p:nvPr/>
        </p:nvCxnSpPr>
        <p:spPr>
          <a:xfrm rot="16200000" flipH="1">
            <a:off x="2416621" y="2373558"/>
            <a:ext cx="422917" cy="1849328"/>
          </a:xfrm>
          <a:prstGeom prst="curvedConnector3">
            <a:avLst/>
          </a:prstGeom>
          <a:ln w="66675">
            <a:solidFill>
              <a:srgbClr val="88A88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14272BBE-339E-7D30-AE88-9D7BFB5907AE}"/>
              </a:ext>
            </a:extLst>
          </p:cNvPr>
          <p:cNvCxnSpPr>
            <a:stCxn id="13" idx="2"/>
            <a:endCxn id="15" idx="0"/>
          </p:cNvCxnSpPr>
          <p:nvPr/>
        </p:nvCxnSpPr>
        <p:spPr>
          <a:xfrm rot="5400000">
            <a:off x="2388446" y="3893502"/>
            <a:ext cx="760473" cy="1568123"/>
          </a:xfrm>
          <a:prstGeom prst="curvedConnector3">
            <a:avLst/>
          </a:prstGeom>
          <a:ln w="66675">
            <a:solidFill>
              <a:srgbClr val="88A88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8EDEEC4D-C23D-B63B-5BD3-95D460584CB8}"/>
              </a:ext>
            </a:extLst>
          </p:cNvPr>
          <p:cNvCxnSpPr>
            <a:cxnSpLocks/>
            <a:stCxn id="15" idx="2"/>
          </p:cNvCxnSpPr>
          <p:nvPr/>
        </p:nvCxnSpPr>
        <p:spPr>
          <a:xfrm rot="16200000" flipH="1">
            <a:off x="2201729" y="5135363"/>
            <a:ext cx="1133904" cy="1568123"/>
          </a:xfrm>
          <a:prstGeom prst="curvedConnector3">
            <a:avLst>
              <a:gd name="adj1" fmla="val 50000"/>
            </a:avLst>
          </a:prstGeom>
          <a:ln w="66675">
            <a:solidFill>
              <a:srgbClr val="88A88E"/>
            </a:solidFill>
            <a:tailEnd type="triangle"/>
          </a:ln>
        </p:spPr>
        <p:style>
          <a:lnRef idx="1">
            <a:schemeClr val="accent1"/>
          </a:lnRef>
          <a:fillRef idx="0">
            <a:schemeClr val="accent1"/>
          </a:fillRef>
          <a:effectRef idx="0">
            <a:schemeClr val="accent1"/>
          </a:effectRef>
          <a:fontRef idx="minor">
            <a:schemeClr val="tx1"/>
          </a:fontRef>
        </p:style>
      </p:cxnSp>
      <p:sp>
        <p:nvSpPr>
          <p:cNvPr id="3" name="Datumsplatzhalter 2">
            <a:extLst>
              <a:ext uri="{FF2B5EF4-FFF2-40B4-BE49-F238E27FC236}">
                <a16:creationId xmlns:a16="http://schemas.microsoft.com/office/drawing/2014/main" id="{67C1AD16-2731-796A-6881-C9318AE0CEDF}"/>
              </a:ext>
            </a:extLst>
          </p:cNvPr>
          <p:cNvSpPr>
            <a:spLocks noGrp="1"/>
          </p:cNvSpPr>
          <p:nvPr>
            <p:ph type="dt" sz="half" idx="12"/>
          </p:nvPr>
        </p:nvSpPr>
        <p:spPr/>
        <p:txBody>
          <a:bodyPr/>
          <a:lstStyle/>
          <a:p>
            <a:pPr rtl="0"/>
            <a:fld id="{2A8D1E11-52FD-4275-905D-A5E4BF6D1B6E}" type="datetime1">
              <a:rPr lang="de-DE" smtClean="0"/>
              <a:t>23.01.2025</a:t>
            </a:fld>
            <a:endParaRPr lang="de-DE" dirty="0"/>
          </a:p>
        </p:txBody>
      </p:sp>
      <p:sp>
        <p:nvSpPr>
          <p:cNvPr id="7" name="Fußzeilenplatzhalter 2">
            <a:extLst>
              <a:ext uri="{FF2B5EF4-FFF2-40B4-BE49-F238E27FC236}">
                <a16:creationId xmlns:a16="http://schemas.microsoft.com/office/drawing/2014/main" id="{5DEC2B6F-6E70-54E6-556B-ADB5B92E3193}"/>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8" name="Foliennummernplatzhalter 4">
            <a:extLst>
              <a:ext uri="{FF2B5EF4-FFF2-40B4-BE49-F238E27FC236}">
                <a16:creationId xmlns:a16="http://schemas.microsoft.com/office/drawing/2014/main" id="{03A9ED72-4936-26E2-777A-9A9291762008}"/>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2</a:t>
            </a:fld>
            <a:endParaRPr lang="de-DE" sz="1200" dirty="0"/>
          </a:p>
        </p:txBody>
      </p:sp>
    </p:spTree>
    <p:extLst>
      <p:ext uri="{BB962C8B-B14F-4D97-AF65-F5344CB8AC3E}">
        <p14:creationId xmlns:p14="http://schemas.microsoft.com/office/powerpoint/2010/main" val="1385083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Verbinder: gekrümmt 11">
            <a:extLst>
              <a:ext uri="{FF2B5EF4-FFF2-40B4-BE49-F238E27FC236}">
                <a16:creationId xmlns:a16="http://schemas.microsoft.com/office/drawing/2014/main" id="{8C54AC84-1B19-4053-C64E-7E511F5C9F5A}"/>
              </a:ext>
            </a:extLst>
          </p:cNvPr>
          <p:cNvCxnSpPr>
            <a:cxnSpLocks/>
            <a:endCxn id="10" idx="0"/>
          </p:cNvCxnSpPr>
          <p:nvPr/>
        </p:nvCxnSpPr>
        <p:spPr>
          <a:xfrm rot="5400000">
            <a:off x="1996826" y="597368"/>
            <a:ext cx="2077318" cy="1034517"/>
          </a:xfrm>
          <a:prstGeom prst="curvedConnector3">
            <a:avLst/>
          </a:prstGeom>
          <a:ln w="66675">
            <a:solidFill>
              <a:srgbClr val="88A88E"/>
            </a:solidFill>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53A0A4F8-3534-D51C-ABC2-0319987AB818}"/>
              </a:ext>
            </a:extLst>
          </p:cNvPr>
          <p:cNvSpPr>
            <a:spLocks noGrp="1"/>
          </p:cNvSpPr>
          <p:nvPr>
            <p:ph type="title"/>
          </p:nvPr>
        </p:nvSpPr>
        <p:spPr/>
        <p:txBody>
          <a:bodyPr/>
          <a:lstStyle/>
          <a:p>
            <a:r>
              <a:rPr lang="de-DE" dirty="0"/>
              <a:t>Was sind </a:t>
            </a:r>
            <a:r>
              <a:rPr lang="de-DE" dirty="0" err="1"/>
              <a:t>Lindenmayer</a:t>
            </a:r>
            <a:r>
              <a:rPr lang="de-DE" dirty="0"/>
              <a:t>-Systeme? </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1CE5C19D-D56B-C316-81A3-45B5609C9198}"/>
                  </a:ext>
                </a:extLst>
              </p:cNvPr>
              <p:cNvSpPr>
                <a:spLocks noGrp="1"/>
              </p:cNvSpPr>
              <p:nvPr>
                <p:ph sz="quarter" idx="11"/>
              </p:nvPr>
            </p:nvSpPr>
            <p:spPr/>
            <p:txBody>
              <a:bodyPr/>
              <a:lstStyle/>
              <a:p>
                <a:r>
                  <a:rPr lang="de-DE" dirty="0"/>
                  <a:t>Ein Organismus O entwickelt sich aus einer Urzelle</a:t>
                </a:r>
              </a:p>
              <a:p>
                <a:r>
                  <a:rPr lang="de-DE" dirty="0"/>
                  <a:t>Die Urzelle hat die gesamte Information für jegliche Wachstumsprozesse und mögliche Zellstrukturen von O (DNA)</a:t>
                </a:r>
              </a:p>
              <a:p>
                <a:r>
                  <a:rPr lang="de-DE" dirty="0"/>
                  <a:t>Aus der Urzelle entwickeln sich durch Wachstum, Zellteilung, Transformation, Absterben etc.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𝑂</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m:rPr>
                              <m:sty m:val="p"/>
                            </m:rPr>
                            <a:rPr lang="de-DE" b="0" i="0" smtClean="0">
                              <a:latin typeface="Cambria Math" panose="02040503050406030204" pitchFamily="18" charset="0"/>
                            </a:rPr>
                            <m:t>V</m:t>
                          </m:r>
                          <m:r>
                            <a:rPr lang="de-DE" b="0" i="1" smtClean="0">
                              <a:latin typeface="Cambria Math" panose="02040503050406030204" pitchFamily="18" charset="0"/>
                            </a:rPr>
                            <m:t>, </m:t>
                          </m:r>
                          <m:r>
                            <a:rPr lang="de-DE" b="0" i="1" smtClean="0">
                              <a:latin typeface="Cambria Math" panose="02040503050406030204" pitchFamily="18" charset="0"/>
                            </a:rPr>
                            <m:t>𝑈𝑟𝑧𝑒𝑙𝑙𝑒</m:t>
                          </m:r>
                          <m:r>
                            <a:rPr lang="de-DE" b="0" i="1" smtClean="0">
                              <a:latin typeface="Cambria Math" panose="02040503050406030204" pitchFamily="18" charset="0"/>
                            </a:rPr>
                            <m:t>, </m:t>
                          </m:r>
                          <m:r>
                            <a:rPr lang="de-DE" b="0" i="1" smtClean="0">
                              <a:latin typeface="Cambria Math" panose="02040503050406030204" pitchFamily="18" charset="0"/>
                            </a:rPr>
                            <m:t>𝑃</m:t>
                          </m:r>
                        </m:e>
                      </m:d>
                      <m:r>
                        <a:rPr lang="de-DE" b="0" i="1" smtClean="0">
                          <a:latin typeface="Cambria Math" panose="02040503050406030204" pitchFamily="18" charset="0"/>
                        </a:rPr>
                        <m:t>, </m:t>
                      </m:r>
                      <m:r>
                        <a:rPr lang="de-DE" b="0" i="1" smtClean="0">
                          <a:latin typeface="Cambria Math" panose="02040503050406030204" pitchFamily="18" charset="0"/>
                        </a:rPr>
                        <m:t>𝑤𝑜𝑏𝑒𝑖</m:t>
                      </m:r>
                      <m:r>
                        <a:rPr lang="de-DE" b="0" i="1" smtClean="0">
                          <a:latin typeface="Cambria Math" panose="02040503050406030204" pitchFamily="18" charset="0"/>
                        </a:rPr>
                        <m:t> </m:t>
                      </m:r>
                      <m:r>
                        <a:rPr lang="de-DE" b="0" i="1" smtClean="0">
                          <a:latin typeface="Cambria Math" panose="02040503050406030204" pitchFamily="18" charset="0"/>
                        </a:rPr>
                        <m:t>𝑃</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𝑍𝑒𝑙𝑙𝑡𝑒𝑖𝑙𝑢𝑛𝑔</m:t>
                          </m:r>
                          <m:r>
                            <a:rPr lang="de-DE" b="0" i="1" smtClean="0">
                              <a:latin typeface="Cambria Math" panose="02040503050406030204" pitchFamily="18" charset="0"/>
                            </a:rPr>
                            <m:t>, </m:t>
                          </m:r>
                          <m:r>
                            <a:rPr lang="de-DE" b="0" i="1" smtClean="0">
                              <a:latin typeface="Cambria Math" panose="02040503050406030204" pitchFamily="18" charset="0"/>
                            </a:rPr>
                            <m:t>𝑊𝑎𝑐h𝑠𝑡𝑢𝑚</m:t>
                          </m:r>
                          <m:r>
                            <a:rPr lang="de-DE" b="0" i="1" smtClean="0">
                              <a:latin typeface="Cambria Math" panose="02040503050406030204" pitchFamily="18" charset="0"/>
                            </a:rPr>
                            <m:t>, </m:t>
                          </m:r>
                          <m:r>
                            <a:rPr lang="de-DE" b="0" i="1" smtClean="0">
                              <a:latin typeface="Cambria Math" panose="02040503050406030204" pitchFamily="18" charset="0"/>
                            </a:rPr>
                            <m:t>𝐴𝑏𝑠𝑡𝑒𝑟𝑏𝑒𝑛</m:t>
                          </m:r>
                        </m:e>
                      </m:d>
                      <m:r>
                        <a:rPr lang="de-DE" b="0" i="1" smtClean="0">
                          <a:latin typeface="Cambria Math" panose="02040503050406030204" pitchFamily="18" charset="0"/>
                        </a:rPr>
                        <m:t> </m:t>
                      </m:r>
                    </m:oMath>
                    <m:oMath xmlns:m="http://schemas.openxmlformats.org/officeDocument/2006/math">
                      <m:r>
                        <a:rPr lang="de-DE" b="0" i="1" smtClean="0">
                          <a:latin typeface="Cambria Math" panose="02040503050406030204" pitchFamily="18" charset="0"/>
                        </a:rPr>
                        <m:t>𝑢𝑛𝑑</m:t>
                      </m:r>
                      <m:r>
                        <a:rPr lang="de-DE" b="0" i="1" smtClean="0">
                          <a:latin typeface="Cambria Math" panose="02040503050406030204" pitchFamily="18" charset="0"/>
                        </a:rPr>
                        <m:t> </m:t>
                      </m:r>
                      <m:r>
                        <m:rPr>
                          <m:sty m:val="p"/>
                        </m:rPr>
                        <a:rPr lang="de-DE" b="0" i="0" smtClean="0">
                          <a:latin typeface="Cambria Math" panose="02040503050406030204" pitchFamily="18" charset="0"/>
                        </a:rPr>
                        <m:t>V</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r>
                            <m:rPr>
                              <m:sty m:val="p"/>
                            </m:rPr>
                            <a:rPr lang="de-DE" b="0" i="0" smtClean="0">
                              <a:latin typeface="Cambria Math" panose="02040503050406030204" pitchFamily="18" charset="0"/>
                            </a:rPr>
                            <m:t>Zellen</m:t>
                          </m:r>
                        </m:e>
                      </m:d>
                    </m:oMath>
                  </m:oMathPara>
                </a14:m>
                <a:endParaRPr lang="de-DE" b="0" i="1" dirty="0">
                  <a:latin typeface="Cambria Math" panose="02040503050406030204" pitchFamily="18" charset="0"/>
                </a:endParaRPr>
              </a:p>
              <a:p>
                <a:pPr marL="0" indent="0">
                  <a:buNone/>
                </a:pPr>
                <a:endParaRPr lang="de-DE" dirty="0"/>
              </a:p>
              <a:p>
                <a:endParaRPr lang="de-DE" dirty="0"/>
              </a:p>
              <a:p>
                <a:endParaRPr lang="de-DE" dirty="0"/>
              </a:p>
            </p:txBody>
          </p:sp>
        </mc:Choice>
        <mc:Fallback xmlns="">
          <p:sp>
            <p:nvSpPr>
              <p:cNvPr id="4" name="Inhaltsplatzhalter 3">
                <a:extLst>
                  <a:ext uri="{FF2B5EF4-FFF2-40B4-BE49-F238E27FC236}">
                    <a16:creationId xmlns:a16="http://schemas.microsoft.com/office/drawing/2014/main" id="{1CE5C19D-D56B-C316-81A3-45B5609C9198}"/>
                  </a:ext>
                </a:extLst>
              </p:cNvPr>
              <p:cNvSpPr>
                <a:spLocks noGrp="1" noRot="1" noChangeAspect="1" noMove="1" noResize="1" noEditPoints="1" noAdjustHandles="1" noChangeArrowheads="1" noChangeShapeType="1" noTextEdit="1"/>
              </p:cNvSpPr>
              <p:nvPr>
                <p:ph sz="quarter" idx="11"/>
              </p:nvPr>
            </p:nvSpPr>
            <p:spPr>
              <a:blipFill>
                <a:blip r:embed="rId2"/>
                <a:stretch>
                  <a:fillRect l="-525" t="-1568"/>
                </a:stretch>
              </a:blipFill>
            </p:spPr>
            <p:txBody>
              <a:bodyPr/>
              <a:lstStyle/>
              <a:p>
                <a:r>
                  <a:rPr lang="de-DE">
                    <a:noFill/>
                  </a:rPr>
                  <a:t> </a:t>
                </a:r>
              </a:p>
            </p:txBody>
          </p:sp>
        </mc:Fallback>
      </mc:AlternateContent>
      <p:pic>
        <p:nvPicPr>
          <p:cNvPr id="10" name="Grafik 9">
            <a:extLst>
              <a:ext uri="{FF2B5EF4-FFF2-40B4-BE49-F238E27FC236}">
                <a16:creationId xmlns:a16="http://schemas.microsoft.com/office/drawing/2014/main" id="{F0670CC4-3CF5-BAC7-4231-9C37F6BA35B5}"/>
              </a:ext>
            </a:extLst>
          </p:cNvPr>
          <p:cNvPicPr>
            <a:picLocks noChangeAspect="1"/>
          </p:cNvPicPr>
          <p:nvPr/>
        </p:nvPicPr>
        <p:blipFill>
          <a:blip r:embed="rId3"/>
          <a:stretch>
            <a:fillRect/>
          </a:stretch>
        </p:blipFill>
        <p:spPr>
          <a:xfrm>
            <a:off x="700671" y="2153285"/>
            <a:ext cx="3635109" cy="2750374"/>
          </a:xfrm>
          <a:prstGeom prst="rect">
            <a:avLst/>
          </a:prstGeom>
        </p:spPr>
      </p:pic>
      <p:sp>
        <p:nvSpPr>
          <p:cNvPr id="6" name="Datumsplatzhalter 5">
            <a:extLst>
              <a:ext uri="{FF2B5EF4-FFF2-40B4-BE49-F238E27FC236}">
                <a16:creationId xmlns:a16="http://schemas.microsoft.com/office/drawing/2014/main" id="{559E091B-0F51-B4EC-83C2-5DC19C387844}"/>
              </a:ext>
            </a:extLst>
          </p:cNvPr>
          <p:cNvSpPr>
            <a:spLocks noGrp="1"/>
          </p:cNvSpPr>
          <p:nvPr>
            <p:ph type="dt" sz="half" idx="12"/>
          </p:nvPr>
        </p:nvSpPr>
        <p:spPr/>
        <p:txBody>
          <a:bodyPr/>
          <a:lstStyle/>
          <a:p>
            <a:pPr rtl="0"/>
            <a:fld id="{65CA421E-2EE8-49E1-86CA-38A3B0586D95}" type="datetime1">
              <a:rPr lang="de-DE" smtClean="0"/>
              <a:t>23.01.2025</a:t>
            </a:fld>
            <a:endParaRPr lang="de-DE" dirty="0"/>
          </a:p>
        </p:txBody>
      </p:sp>
      <p:sp>
        <p:nvSpPr>
          <p:cNvPr id="7" name="Fußzeilenplatzhalter 2">
            <a:extLst>
              <a:ext uri="{FF2B5EF4-FFF2-40B4-BE49-F238E27FC236}">
                <a16:creationId xmlns:a16="http://schemas.microsoft.com/office/drawing/2014/main" id="{1DA72A06-10CC-1D6A-0C1F-AE8C2A352169}"/>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8" name="Foliennummernplatzhalter 4">
            <a:extLst>
              <a:ext uri="{FF2B5EF4-FFF2-40B4-BE49-F238E27FC236}">
                <a16:creationId xmlns:a16="http://schemas.microsoft.com/office/drawing/2014/main" id="{8EF9795E-8FFC-8E3D-2FE7-8B0C23DB3575}"/>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3</a:t>
            </a:fld>
            <a:endParaRPr lang="de-DE" sz="1200" dirty="0"/>
          </a:p>
        </p:txBody>
      </p:sp>
    </p:spTree>
    <p:extLst>
      <p:ext uri="{BB962C8B-B14F-4D97-AF65-F5344CB8AC3E}">
        <p14:creationId xmlns:p14="http://schemas.microsoft.com/office/powerpoint/2010/main" val="1465737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0A4F8-3534-D51C-ABC2-0319987AB818}"/>
              </a:ext>
            </a:extLst>
          </p:cNvPr>
          <p:cNvSpPr>
            <a:spLocks noGrp="1"/>
          </p:cNvSpPr>
          <p:nvPr>
            <p:ph type="title"/>
          </p:nvPr>
        </p:nvSpPr>
        <p:spPr/>
        <p:txBody>
          <a:bodyPr/>
          <a:lstStyle/>
          <a:p>
            <a:r>
              <a:rPr lang="de-DE" dirty="0"/>
              <a:t>Was sind </a:t>
            </a:r>
            <a:r>
              <a:rPr lang="de-DE" dirty="0" err="1"/>
              <a:t>Lindenmayer</a:t>
            </a:r>
            <a:r>
              <a:rPr lang="de-DE" dirty="0"/>
              <a:t>-Systeme? </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1CE5C19D-D56B-C316-81A3-45B5609C9198}"/>
                  </a:ext>
                </a:extLst>
              </p:cNvPr>
              <p:cNvSpPr>
                <a:spLocks noGrp="1"/>
              </p:cNvSpPr>
              <p:nvPr>
                <p:ph sz="quarter" idx="11"/>
              </p:nvPr>
            </p:nvSpPr>
            <p:spPr>
              <a:xfrm>
                <a:off x="4480560" y="2153285"/>
                <a:ext cx="6964680" cy="4219602"/>
              </a:xfrm>
            </p:spPr>
            <p:txBody>
              <a:bodyPr>
                <a:normAutofit fontScale="92500"/>
              </a:bodyPr>
              <a:lstStyle/>
              <a:p>
                <a:pPr marL="0" indent="0">
                  <a:buNone/>
                </a:pPr>
                <a:r>
                  <a:rPr lang="de-DE" sz="2000" b="1" dirty="0"/>
                  <a:t>Definition eines 0L-Systems Tripel G  = (V, w, P) </a:t>
                </a:r>
              </a:p>
              <a:p>
                <a:r>
                  <a:rPr lang="de-DE" sz="2000" dirty="0"/>
                  <a:t>V als endliches Alphabet des Systems</a:t>
                </a:r>
              </a:p>
              <a:p>
                <a14:m>
                  <m:oMath xmlns:m="http://schemas.openxmlformats.org/officeDocument/2006/math">
                    <m:r>
                      <m:rPr>
                        <m:sty m:val="p"/>
                      </m:rPr>
                      <a:rPr lang="de-DE" sz="2000" b="0" i="0" smtClean="0">
                        <a:latin typeface="Cambria Math" panose="02040503050406030204" pitchFamily="18" charset="0"/>
                      </a:rPr>
                      <m:t>w</m:t>
                    </m:r>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𝑉</m:t>
                        </m:r>
                      </m:e>
                      <m:sup>
                        <m:r>
                          <a:rPr lang="de-DE" sz="2000" b="0" i="1" smtClean="0">
                            <a:latin typeface="Cambria Math" panose="02040503050406030204" pitchFamily="18" charset="0"/>
                          </a:rPr>
                          <m:t>+</m:t>
                        </m:r>
                      </m:sup>
                    </m:sSup>
                  </m:oMath>
                </a14:m>
                <a:r>
                  <a:rPr lang="de-DE" dirty="0"/>
                  <a:t> als nicht leeres Wort (Axiom)</a:t>
                </a:r>
              </a:p>
              <a:p>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𝑉</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𝑉</m:t>
                        </m:r>
                      </m:e>
                      <m:sup>
                        <m:r>
                          <a:rPr lang="de-DE" b="0" i="1" smtClean="0">
                            <a:latin typeface="Cambria Math" panose="02040503050406030204" pitchFamily="18" charset="0"/>
                          </a:rPr>
                          <m:t>∗</m:t>
                        </m:r>
                      </m:sup>
                    </m:sSup>
                  </m:oMath>
                </a14:m>
                <a:r>
                  <a:rPr lang="de-DE" dirty="0"/>
                  <a:t> als endliches Set an Produktionen in der Form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𝛽</m:t>
                    </m:r>
                    <m:r>
                      <a:rPr lang="de-DE" b="0" i="1" smtClean="0">
                        <a:latin typeface="Cambria Math" panose="02040503050406030204" pitchFamily="18" charset="0"/>
                      </a:rPr>
                      <m:t>)</m:t>
                    </m:r>
                  </m:oMath>
                </a14:m>
                <a:endParaRPr lang="de-DE" dirty="0"/>
              </a:p>
              <a:p>
                <a:r>
                  <a:rPr lang="de-DE" dirty="0"/>
                  <a:t>Ist für eine Variable kein P festgelegt </a:t>
                </a:r>
                <a:r>
                  <a:rPr lang="de-DE" dirty="0">
                    <a:sym typeface="Wingdings" panose="05000000000000000000" pitchFamily="2" charset="2"/>
                  </a:rPr>
                  <a:t> Identitätsproduktion </a:t>
                </a:r>
                <a14:m>
                  <m:oMath xmlns:m="http://schemas.openxmlformats.org/officeDocument/2006/math">
                    <m:d>
                      <m:dPr>
                        <m:ctrlPr>
                          <a:rPr lang="de-DE" b="0" i="1" smtClean="0">
                            <a:latin typeface="Cambria Math" panose="02040503050406030204" pitchFamily="18" charset="0"/>
                            <a:sym typeface="Wingdings" panose="05000000000000000000" pitchFamily="2" charset="2"/>
                          </a:rPr>
                        </m:ctrlPr>
                      </m:dPr>
                      <m:e>
                        <m:r>
                          <a:rPr lang="de-DE" b="0" i="1" smtClean="0">
                            <a:latin typeface="Cambria Math" panose="02040503050406030204" pitchFamily="18" charset="0"/>
                            <a:sym typeface="Wingdings" panose="05000000000000000000" pitchFamily="2" charset="2"/>
                          </a:rPr>
                          <m:t>𝑎</m:t>
                        </m:r>
                        <m:r>
                          <a:rPr lang="de-DE" b="0" i="1" smtClean="0">
                            <a:latin typeface="Cambria Math" panose="02040503050406030204" pitchFamily="18" charset="0"/>
                            <a:sym typeface="Wingdings" panose="05000000000000000000" pitchFamily="2" charset="2"/>
                          </a:rPr>
                          <m:t>→</m:t>
                        </m:r>
                        <m:r>
                          <a:rPr lang="de-DE" b="0" i="1" smtClean="0">
                            <a:latin typeface="Cambria Math" panose="02040503050406030204" pitchFamily="18" charset="0"/>
                            <a:sym typeface="Wingdings" panose="05000000000000000000" pitchFamily="2" charset="2"/>
                          </a:rPr>
                          <m:t>𝑎</m:t>
                        </m:r>
                      </m:e>
                    </m:d>
                  </m:oMath>
                </a14:m>
                <a:endParaRPr lang="de-DE" b="0" dirty="0">
                  <a:sym typeface="Wingdings" panose="05000000000000000000" pitchFamily="2" charset="2"/>
                </a:endParaRPr>
              </a:p>
              <a:p>
                <a:r>
                  <a:rPr lang="de-DE" dirty="0"/>
                  <a:t>Gilt: </a:t>
                </a:r>
                <a14:m>
                  <m:oMath xmlns:m="http://schemas.openxmlformats.org/officeDocument/2006/math">
                    <m:r>
                      <m:rPr>
                        <m:sty m:val="p"/>
                      </m:rPr>
                      <a:rPr lang="de-DE" b="0" i="0" smtClean="0">
                        <a:latin typeface="Cambria Math" panose="02040503050406030204" pitchFamily="18" charset="0"/>
                      </a:rPr>
                      <m:t>jedes</m:t>
                    </m:r>
                    <m:r>
                      <a:rPr lang="de-DE" b="0" i="0" smtClean="0">
                        <a:latin typeface="Cambria Math" panose="02040503050406030204" pitchFamily="18" charset="0"/>
                      </a:rPr>
                      <m:t> </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𝑉</m:t>
                    </m:r>
                    <m:r>
                      <a:rPr lang="de-DE" b="0" i="1" smtClean="0">
                        <a:latin typeface="Cambria Math" panose="02040503050406030204" pitchFamily="18" charset="0"/>
                      </a:rPr>
                      <m:t> </m:t>
                    </m:r>
                    <m:r>
                      <a:rPr lang="de-DE" b="0" i="1" smtClean="0">
                        <a:latin typeface="Cambria Math" panose="02040503050406030204" pitchFamily="18" charset="0"/>
                      </a:rPr>
                      <m:t>𝑚𝑖𝑡</m:t>
                    </m:r>
                    <m:r>
                      <a:rPr lang="de-DE" b="0" i="1" smtClean="0">
                        <a:latin typeface="Cambria Math" panose="02040503050406030204" pitchFamily="18" charset="0"/>
                      </a:rPr>
                      <m:t> </m:t>
                    </m:r>
                    <m:r>
                      <a:rPr lang="de-DE" b="0" i="1" smtClean="0">
                        <a:latin typeface="Cambria Math" panose="02040503050406030204" pitchFamily="18" charset="0"/>
                      </a:rPr>
                      <m:t>𝑒𝑥𝑎𝑡</m:t>
                    </m:r>
                    <m:r>
                      <a:rPr lang="de-DE" b="0" i="1" smtClean="0">
                        <a:latin typeface="Cambria Math" panose="02040503050406030204" pitchFamily="18" charset="0"/>
                      </a:rPr>
                      <m:t> </m:t>
                    </m:r>
                    <m:r>
                      <a:rPr lang="de-DE" b="0" i="1" smtClean="0">
                        <a:latin typeface="Cambria Math" panose="02040503050406030204" pitchFamily="18" charset="0"/>
                      </a:rPr>
                      <m:t>𝑒𝑖𝑛𝑒𝑟</m:t>
                    </m:r>
                    <m:r>
                      <a:rPr lang="de-DE" b="0" i="1" smtClean="0">
                        <a:latin typeface="Cambria Math" panose="02040503050406030204" pitchFamily="18" charset="0"/>
                      </a:rPr>
                      <m:t> </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𝛽</m:t>
                    </m:r>
                    <m:r>
                      <a:rPr lang="de-DE" b="0" i="1" smtClean="0">
                        <a:latin typeface="Cambria Math" panose="02040503050406030204" pitchFamily="18" charset="0"/>
                      </a:rPr>
                      <m:t>, </m:t>
                    </m:r>
                    <m:r>
                      <a:rPr lang="de-DE" b="0" i="1" smtClean="0">
                        <a:latin typeface="Cambria Math" panose="02040503050406030204" pitchFamily="18" charset="0"/>
                      </a:rPr>
                      <m:t>𝑚𝑖𝑡</m:t>
                    </m:r>
                    <m:r>
                      <a:rPr lang="de-DE" b="0" i="1" smtClean="0">
                        <a:latin typeface="Cambria Math" panose="02040503050406030204" pitchFamily="18" charset="0"/>
                      </a:rPr>
                      <m:t> </m:t>
                    </m:r>
                    <m:r>
                      <a:rPr lang="de-DE" b="0" i="1" smtClean="0">
                        <a:latin typeface="Cambria Math" panose="02040503050406030204" pitchFamily="18" charset="0"/>
                      </a:rPr>
                      <m:t>𝛽</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𝑉</m:t>
                        </m:r>
                      </m:e>
                      <m:sup>
                        <m:r>
                          <a:rPr lang="de-DE" b="0" i="1" smtClean="0">
                            <a:latin typeface="Cambria Math" panose="02040503050406030204" pitchFamily="18" charset="0"/>
                          </a:rPr>
                          <m:t>∗</m:t>
                        </m:r>
                      </m:sup>
                    </m:sSup>
                  </m:oMath>
                </a14:m>
                <a:r>
                  <a:rPr lang="de-DE" dirty="0"/>
                  <a:t> </a:t>
                </a:r>
                <a:r>
                  <a:rPr lang="de-DE" dirty="0">
                    <a:sym typeface="Wingdings" panose="05000000000000000000" pitchFamily="2" charset="2"/>
                  </a:rPr>
                  <a:t> deterministisch</a:t>
                </a:r>
              </a:p>
              <a:p>
                <a:r>
                  <a:rPr lang="de-DE" dirty="0">
                    <a:sym typeface="Wingdings" panose="05000000000000000000" pitchFamily="2" charset="2"/>
                  </a:rPr>
                  <a:t>Ein 0L-System berücksichtigt keinen Input zwischen den Zellen</a:t>
                </a:r>
              </a:p>
              <a:p>
                <a:r>
                  <a:rPr lang="de-DE" dirty="0">
                    <a:sym typeface="Wingdings" panose="05000000000000000000" pitchFamily="2" charset="2"/>
                  </a:rPr>
                  <a:t>Parallele Anwendung der Produktionen auf die Zeichenkette</a:t>
                </a:r>
                <a:endParaRPr lang="de-DE" dirty="0"/>
              </a:p>
              <a:p>
                <a:endParaRPr lang="de-DE" dirty="0"/>
              </a:p>
              <a:p>
                <a:endParaRPr lang="de-DE" dirty="0"/>
              </a:p>
              <a:p>
                <a:endParaRPr lang="de-DE" dirty="0"/>
              </a:p>
            </p:txBody>
          </p:sp>
        </mc:Choice>
        <mc:Fallback xmlns="">
          <p:sp>
            <p:nvSpPr>
              <p:cNvPr id="4" name="Inhaltsplatzhalter 3">
                <a:extLst>
                  <a:ext uri="{FF2B5EF4-FFF2-40B4-BE49-F238E27FC236}">
                    <a16:creationId xmlns:a16="http://schemas.microsoft.com/office/drawing/2014/main" id="{1CE5C19D-D56B-C316-81A3-45B5609C9198}"/>
                  </a:ext>
                </a:extLst>
              </p:cNvPr>
              <p:cNvSpPr>
                <a:spLocks noGrp="1" noRot="1" noChangeAspect="1" noMove="1" noResize="1" noEditPoints="1" noAdjustHandles="1" noChangeArrowheads="1" noChangeShapeType="1" noTextEdit="1"/>
              </p:cNvSpPr>
              <p:nvPr>
                <p:ph sz="quarter" idx="11"/>
              </p:nvPr>
            </p:nvSpPr>
            <p:spPr>
              <a:xfrm>
                <a:off x="4480560" y="2153285"/>
                <a:ext cx="6964680" cy="4219602"/>
              </a:xfrm>
              <a:blipFill>
                <a:blip r:embed="rId2"/>
                <a:stretch>
                  <a:fillRect l="-787" t="-1445"/>
                </a:stretch>
              </a:blipFill>
            </p:spPr>
            <p:txBody>
              <a:bodyPr/>
              <a:lstStyle/>
              <a:p>
                <a:r>
                  <a:rPr lang="de-DE">
                    <a:noFill/>
                  </a:rPr>
                  <a:t> </a:t>
                </a:r>
              </a:p>
            </p:txBody>
          </p:sp>
        </mc:Fallback>
      </mc:AlternateContent>
      <p:pic>
        <p:nvPicPr>
          <p:cNvPr id="10" name="Grafik 9">
            <a:extLst>
              <a:ext uri="{FF2B5EF4-FFF2-40B4-BE49-F238E27FC236}">
                <a16:creationId xmlns:a16="http://schemas.microsoft.com/office/drawing/2014/main" id="{F0670CC4-3CF5-BAC7-4231-9C37F6BA35B5}"/>
              </a:ext>
            </a:extLst>
          </p:cNvPr>
          <p:cNvPicPr>
            <a:picLocks noChangeAspect="1"/>
          </p:cNvPicPr>
          <p:nvPr/>
        </p:nvPicPr>
        <p:blipFill>
          <a:blip r:embed="rId3"/>
          <a:stretch>
            <a:fillRect/>
          </a:stretch>
        </p:blipFill>
        <p:spPr>
          <a:xfrm>
            <a:off x="700671" y="2153285"/>
            <a:ext cx="3635109" cy="2750374"/>
          </a:xfrm>
          <a:prstGeom prst="rect">
            <a:avLst/>
          </a:prstGeom>
        </p:spPr>
      </p:pic>
      <p:sp>
        <p:nvSpPr>
          <p:cNvPr id="6" name="Datumsplatzhalter 5">
            <a:extLst>
              <a:ext uri="{FF2B5EF4-FFF2-40B4-BE49-F238E27FC236}">
                <a16:creationId xmlns:a16="http://schemas.microsoft.com/office/drawing/2014/main" id="{B42593C0-DB46-B203-C9FA-555886DAE5A6}"/>
              </a:ext>
            </a:extLst>
          </p:cNvPr>
          <p:cNvSpPr>
            <a:spLocks noGrp="1"/>
          </p:cNvSpPr>
          <p:nvPr>
            <p:ph type="dt" sz="half" idx="12"/>
          </p:nvPr>
        </p:nvSpPr>
        <p:spPr/>
        <p:txBody>
          <a:bodyPr/>
          <a:lstStyle/>
          <a:p>
            <a:pPr rtl="0"/>
            <a:fld id="{9C38A8AA-2B4F-47B1-9B21-4A91516BC49F}" type="datetime1">
              <a:rPr lang="de-DE" smtClean="0"/>
              <a:t>23.01.2025</a:t>
            </a:fld>
            <a:endParaRPr lang="de-DE" dirty="0"/>
          </a:p>
        </p:txBody>
      </p:sp>
      <p:sp>
        <p:nvSpPr>
          <p:cNvPr id="3" name="Fußzeilenplatzhalter 2">
            <a:extLst>
              <a:ext uri="{FF2B5EF4-FFF2-40B4-BE49-F238E27FC236}">
                <a16:creationId xmlns:a16="http://schemas.microsoft.com/office/drawing/2014/main" id="{7EE5F2C6-AC62-83BB-8FC8-2F902FB6A402}"/>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9" name="Foliennummernplatzhalter 4">
            <a:extLst>
              <a:ext uri="{FF2B5EF4-FFF2-40B4-BE49-F238E27FC236}">
                <a16:creationId xmlns:a16="http://schemas.microsoft.com/office/drawing/2014/main" id="{1875EDE9-A6A8-3456-744D-23A069B65BF8}"/>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4</a:t>
            </a:fld>
            <a:endParaRPr lang="de-DE" sz="1200" dirty="0"/>
          </a:p>
        </p:txBody>
      </p:sp>
    </p:spTree>
    <p:extLst>
      <p:ext uri="{BB962C8B-B14F-4D97-AF65-F5344CB8AC3E}">
        <p14:creationId xmlns:p14="http://schemas.microsoft.com/office/powerpoint/2010/main" val="2597206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451DD-281E-A11C-4A28-23393C2F5514}"/>
              </a:ext>
            </a:extLst>
          </p:cNvPr>
          <p:cNvSpPr>
            <a:spLocks noGrp="1"/>
          </p:cNvSpPr>
          <p:nvPr>
            <p:ph type="title"/>
          </p:nvPr>
        </p:nvSpPr>
        <p:spPr/>
        <p:txBody>
          <a:bodyPr/>
          <a:lstStyle/>
          <a:p>
            <a:r>
              <a:rPr lang="de-DE" dirty="0"/>
              <a:t>0L-Systeme und Chomsky Sprachtypen</a:t>
            </a:r>
          </a:p>
        </p:txBody>
      </p:sp>
      <mc:AlternateContent xmlns:mc="http://schemas.openxmlformats.org/markup-compatibility/2006" xmlns:a14="http://schemas.microsoft.com/office/drawing/2010/main">
        <mc:Choice Requires="a14">
          <p:sp>
            <p:nvSpPr>
              <p:cNvPr id="6" name="Inhaltsplatzhalter 5">
                <a:extLst>
                  <a:ext uri="{FF2B5EF4-FFF2-40B4-BE49-F238E27FC236}">
                    <a16:creationId xmlns:a16="http://schemas.microsoft.com/office/drawing/2014/main" id="{317D08D9-2BDB-C77A-5314-A54F4AD338AB}"/>
                  </a:ext>
                </a:extLst>
              </p:cNvPr>
              <p:cNvSpPr>
                <a:spLocks noGrp="1"/>
              </p:cNvSpPr>
              <p:nvPr>
                <p:ph sz="quarter" idx="10"/>
              </p:nvPr>
            </p:nvSpPr>
            <p:spPr/>
            <p:txBody>
              <a:bodyPr/>
              <a:lstStyle/>
              <a:p>
                <a:pPr marL="0" indent="0">
                  <a:buNone/>
                </a:pPr>
                <a:r>
                  <a:rPr lang="de-DE" sz="2400" b="1" dirty="0"/>
                  <a:t>0L-Systeme</a:t>
                </a:r>
              </a:p>
              <a:p>
                <a:r>
                  <a:rPr lang="de-DE" sz="2000" dirty="0"/>
                  <a:t>Endliches Alphabet </a:t>
                </a:r>
                <a14:m>
                  <m:oMath xmlns:m="http://schemas.openxmlformats.org/officeDocument/2006/math">
                    <m:r>
                      <m:rPr>
                        <m:sty m:val="p"/>
                      </m:rPr>
                      <a:rPr lang="de-DE" sz="2000" b="0" i="0" smtClean="0">
                        <a:latin typeface="Cambria Math" panose="02040503050406030204" pitchFamily="18" charset="0"/>
                      </a:rPr>
                      <m:t>Σ</m:t>
                    </m:r>
                  </m:oMath>
                </a14:m>
                <a:endParaRPr lang="de-DE" sz="2000" dirty="0"/>
              </a:p>
              <a:p>
                <a:r>
                  <a:rPr lang="de-DE" sz="2000" dirty="0"/>
                  <a:t>Produktionen: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𝛼</m:t>
                    </m:r>
                  </m:oMath>
                </a14:m>
                <a:endParaRPr lang="de-DE" sz="2000" b="0" dirty="0"/>
              </a:p>
              <a:p>
                <a:r>
                  <a:rPr lang="de-DE" sz="2000" dirty="0"/>
                  <a:t>Restriktionen: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𝑉</m:t>
                    </m:r>
                    <m:r>
                      <a:rPr lang="de-DE" sz="2000" b="0" i="1" smtClean="0">
                        <a:latin typeface="Cambria Math" panose="02040503050406030204" pitchFamily="18" charset="0"/>
                      </a:rPr>
                      <m:t>, </m:t>
                    </m:r>
                    <m:r>
                      <a:rPr lang="de-DE" sz="2000" b="0" i="1" smtClean="0">
                        <a:latin typeface="Cambria Math" panose="02040503050406030204" pitchFamily="18" charset="0"/>
                      </a:rPr>
                      <m:t>𝛼</m:t>
                    </m:r>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𝑉</m:t>
                            </m:r>
                            <m:r>
                              <a:rPr lang="de-DE" sz="2000" b="0" i="1" smtClean="0">
                                <a:latin typeface="Cambria Math" panose="02040503050406030204" pitchFamily="18" charset="0"/>
                              </a:rPr>
                              <m:t>∩</m:t>
                            </m:r>
                            <m:r>
                              <m:rPr>
                                <m:sty m:val="p"/>
                              </m:rPr>
                              <a:rPr lang="de-DE" sz="2000" b="0" i="0" smtClean="0">
                                <a:latin typeface="Cambria Math" panose="02040503050406030204" pitchFamily="18" charset="0"/>
                              </a:rPr>
                              <m:t>Σ</m:t>
                            </m:r>
                          </m:e>
                        </m:d>
                      </m:e>
                      <m:sup>
                        <m:r>
                          <a:rPr lang="de-DE" sz="2000" b="0" i="1" smtClean="0">
                            <a:latin typeface="Cambria Math" panose="02040503050406030204" pitchFamily="18" charset="0"/>
                          </a:rPr>
                          <m:t>∗</m:t>
                        </m:r>
                      </m:sup>
                    </m:sSup>
                  </m:oMath>
                </a14:m>
                <a:endParaRPr lang="de-DE" b="0" dirty="0"/>
              </a:p>
              <a:p>
                <a:r>
                  <a:rPr lang="de-DE" sz="2000" b="0" dirty="0"/>
                  <a:t>Kontext</a:t>
                </a:r>
                <a:r>
                  <a:rPr lang="de-DE" sz="2000" dirty="0"/>
                  <a:t>: Kontextfrei</a:t>
                </a:r>
                <a:endParaRPr lang="de-DE" sz="2000" b="0" dirty="0"/>
              </a:p>
              <a:p>
                <a:endParaRPr lang="de-DE" dirty="0"/>
              </a:p>
            </p:txBody>
          </p:sp>
        </mc:Choice>
        <mc:Fallback xmlns="">
          <p:sp>
            <p:nvSpPr>
              <p:cNvPr id="6" name="Inhaltsplatzhalter 5">
                <a:extLst>
                  <a:ext uri="{FF2B5EF4-FFF2-40B4-BE49-F238E27FC236}">
                    <a16:creationId xmlns:a16="http://schemas.microsoft.com/office/drawing/2014/main" id="{317D08D9-2BDB-C77A-5314-A54F4AD338AB}"/>
                  </a:ext>
                </a:extLst>
              </p:cNvPr>
              <p:cNvSpPr>
                <a:spLocks noGrp="1" noRot="1" noChangeAspect="1" noMove="1" noResize="1" noEditPoints="1" noAdjustHandles="1" noChangeArrowheads="1" noChangeShapeType="1" noTextEdit="1"/>
              </p:cNvSpPr>
              <p:nvPr>
                <p:ph sz="quarter" idx="10"/>
              </p:nvPr>
            </p:nvSpPr>
            <p:spPr>
              <a:blipFill>
                <a:blip r:embed="rId3"/>
                <a:stretch>
                  <a:fillRect l="-1970" t="-243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928AC392-0719-E5A4-8DDC-BA00B5675AD4}"/>
                  </a:ext>
                </a:extLst>
              </p:cNvPr>
              <p:cNvSpPr>
                <a:spLocks noGrp="1"/>
              </p:cNvSpPr>
              <p:nvPr>
                <p:ph sz="quarter" idx="11"/>
              </p:nvPr>
            </p:nvSpPr>
            <p:spPr/>
            <p:txBody>
              <a:bodyPr>
                <a:normAutofit/>
              </a:bodyPr>
              <a:lstStyle/>
              <a:p>
                <a:pPr marL="0" indent="0">
                  <a:buNone/>
                </a:pPr>
                <a:r>
                  <a:rPr lang="de-DE" sz="2400" b="1" dirty="0"/>
                  <a:t>Formale Sprache (Typ-2)</a:t>
                </a:r>
              </a:p>
              <a:p>
                <a:r>
                  <a:rPr lang="de-DE" sz="2000" dirty="0"/>
                  <a:t>Endliches Alphabet </a:t>
                </a:r>
                <a14:m>
                  <m:oMath xmlns:m="http://schemas.openxmlformats.org/officeDocument/2006/math">
                    <m:r>
                      <m:rPr>
                        <m:sty m:val="p"/>
                      </m:rPr>
                      <a:rPr lang="de-DE" sz="2000" b="0" i="0" smtClean="0">
                        <a:latin typeface="Cambria Math" panose="02040503050406030204" pitchFamily="18" charset="0"/>
                      </a:rPr>
                      <m:t>Σ</m:t>
                    </m:r>
                  </m:oMath>
                </a14:m>
                <a:endParaRPr lang="de-DE" sz="2000" dirty="0"/>
              </a:p>
              <a:p>
                <a:r>
                  <a:rPr lang="de-DE" sz="2000" dirty="0"/>
                  <a:t>Produktionen: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𝛾</m:t>
                    </m:r>
                  </m:oMath>
                </a14:m>
                <a:endParaRPr lang="de-DE" sz="2000" b="0" dirty="0"/>
              </a:p>
              <a:p>
                <a:r>
                  <a:rPr lang="de-DE" sz="2000" dirty="0"/>
                  <a:t>Restriktionen: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𝑉</m:t>
                    </m:r>
                    <m:r>
                      <a:rPr lang="de-DE" sz="2000" b="0" i="1" smtClean="0">
                        <a:latin typeface="Cambria Math" panose="02040503050406030204" pitchFamily="18" charset="0"/>
                      </a:rPr>
                      <m:t>, </m:t>
                    </m:r>
                    <m:r>
                      <a:rPr lang="de-DE" sz="2000" b="0" i="1" smtClean="0">
                        <a:latin typeface="Cambria Math" panose="02040503050406030204" pitchFamily="18" charset="0"/>
                      </a:rPr>
                      <m:t>𝛾</m:t>
                    </m:r>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𝑉</m:t>
                            </m:r>
                            <m:r>
                              <a:rPr lang="de-DE" sz="2000" b="0" i="1" smtClean="0">
                                <a:latin typeface="Cambria Math" panose="02040503050406030204" pitchFamily="18" charset="0"/>
                              </a:rPr>
                              <m:t>∩</m:t>
                            </m:r>
                            <m:r>
                              <m:rPr>
                                <m:sty m:val="p"/>
                              </m:rPr>
                              <a:rPr lang="de-DE" sz="2000" b="0" i="0" smtClean="0">
                                <a:latin typeface="Cambria Math" panose="02040503050406030204" pitchFamily="18" charset="0"/>
                              </a:rPr>
                              <m:t>Σ</m:t>
                            </m:r>
                          </m:e>
                        </m:d>
                      </m:e>
                      <m:sup>
                        <m:r>
                          <a:rPr lang="de-DE" sz="2000" b="0" i="1" smtClean="0">
                            <a:latin typeface="Cambria Math" panose="02040503050406030204" pitchFamily="18" charset="0"/>
                          </a:rPr>
                          <m:t>∗</m:t>
                        </m:r>
                      </m:sup>
                    </m:sSup>
                  </m:oMath>
                </a14:m>
                <a:endParaRPr lang="de-DE" sz="2000" b="0" dirty="0"/>
              </a:p>
              <a:p>
                <a:r>
                  <a:rPr lang="de-DE" sz="2000" b="0" dirty="0"/>
                  <a:t>Kontext</a:t>
                </a:r>
                <a:r>
                  <a:rPr lang="de-DE" sz="2000" dirty="0"/>
                  <a:t>: Kontextfrei</a:t>
                </a:r>
                <a:endParaRPr lang="de-DE" sz="2000" b="0" dirty="0"/>
              </a:p>
              <a:p>
                <a:pPr marL="0" indent="0">
                  <a:buNone/>
                </a:pPr>
                <a:endParaRPr lang="de-DE" sz="2400" b="1" dirty="0"/>
              </a:p>
            </p:txBody>
          </p:sp>
        </mc:Choice>
        <mc:Fallback xmlns="">
          <p:sp>
            <p:nvSpPr>
              <p:cNvPr id="7" name="Inhaltsplatzhalter 6">
                <a:extLst>
                  <a:ext uri="{FF2B5EF4-FFF2-40B4-BE49-F238E27FC236}">
                    <a16:creationId xmlns:a16="http://schemas.microsoft.com/office/drawing/2014/main" id="{928AC392-0719-E5A4-8DDC-BA00B5675AD4}"/>
                  </a:ext>
                </a:extLst>
              </p:cNvPr>
              <p:cNvSpPr>
                <a:spLocks noGrp="1" noRot="1" noChangeAspect="1" noMove="1" noResize="1" noEditPoints="1" noAdjustHandles="1" noChangeArrowheads="1" noChangeShapeType="1" noTextEdit="1"/>
              </p:cNvSpPr>
              <p:nvPr>
                <p:ph sz="quarter" idx="11"/>
              </p:nvPr>
            </p:nvSpPr>
            <p:spPr>
              <a:blipFill>
                <a:blip r:embed="rId4"/>
                <a:stretch>
                  <a:fillRect l="-1779" t="-2439"/>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CB0E5EF4-DF2F-B016-C7B6-E29C44786FB7}"/>
              </a:ext>
            </a:extLst>
          </p:cNvPr>
          <p:cNvSpPr txBox="1"/>
          <p:nvPr/>
        </p:nvSpPr>
        <p:spPr>
          <a:xfrm>
            <a:off x="777968" y="4992003"/>
            <a:ext cx="10209345" cy="1323439"/>
          </a:xfrm>
          <a:prstGeom prst="rect">
            <a:avLst/>
          </a:prstGeom>
          <a:noFill/>
        </p:spPr>
        <p:txBody>
          <a:bodyPr wrap="square" rtlCol="0">
            <a:spAutoFit/>
          </a:bodyPr>
          <a:lstStyle/>
          <a:p>
            <a:r>
              <a:rPr lang="de-DE" sz="2000" dirty="0"/>
              <a:t>Unterschiede:</a:t>
            </a:r>
          </a:p>
          <a:p>
            <a:pPr marL="285750" indent="-285750">
              <a:buFont typeface="Arial" panose="020B0604020202020204" pitchFamily="34" charset="0"/>
              <a:buChar char="•"/>
            </a:pPr>
            <a:r>
              <a:rPr lang="de-DE" sz="2000" dirty="0"/>
              <a:t>Parallele Anwendung der Produktionen auf die gegebene Zeichenkette</a:t>
            </a:r>
          </a:p>
          <a:p>
            <a:pPr marL="285750" indent="-285750">
              <a:buFont typeface="Arial" panose="020B0604020202020204" pitchFamily="34" charset="0"/>
              <a:buChar char="•"/>
            </a:pPr>
            <a:r>
              <a:rPr lang="de-DE" sz="2000" dirty="0"/>
              <a:t>0L-Systeme verwenden keine Terminale; Theoretisch ist die Zeichenkette nie abgeschlossen</a:t>
            </a:r>
          </a:p>
          <a:p>
            <a:pPr marL="285750" indent="-285750">
              <a:buFont typeface="Arial" panose="020B0604020202020204" pitchFamily="34" charset="0"/>
              <a:buChar char="•"/>
            </a:pPr>
            <a:endParaRPr lang="de-DE" sz="2000" dirty="0"/>
          </a:p>
        </p:txBody>
      </p:sp>
      <p:sp>
        <p:nvSpPr>
          <p:cNvPr id="4" name="Datumsplatzhalter 3">
            <a:extLst>
              <a:ext uri="{FF2B5EF4-FFF2-40B4-BE49-F238E27FC236}">
                <a16:creationId xmlns:a16="http://schemas.microsoft.com/office/drawing/2014/main" id="{5DB6C7D1-15F9-2F74-1520-A99F78FE6012}"/>
              </a:ext>
            </a:extLst>
          </p:cNvPr>
          <p:cNvSpPr>
            <a:spLocks noGrp="1"/>
          </p:cNvSpPr>
          <p:nvPr>
            <p:ph type="dt" sz="half" idx="12"/>
          </p:nvPr>
        </p:nvSpPr>
        <p:spPr/>
        <p:txBody>
          <a:bodyPr/>
          <a:lstStyle/>
          <a:p>
            <a:pPr rtl="0"/>
            <a:fld id="{6956498A-024F-45AC-9E18-AA3528EE4222}" type="datetime1">
              <a:rPr lang="de-DE" smtClean="0"/>
              <a:t>23.01.2025</a:t>
            </a:fld>
            <a:endParaRPr lang="de-DE" dirty="0"/>
          </a:p>
        </p:txBody>
      </p:sp>
      <p:sp>
        <p:nvSpPr>
          <p:cNvPr id="3" name="Foliennummernplatzhalter 4">
            <a:extLst>
              <a:ext uri="{FF2B5EF4-FFF2-40B4-BE49-F238E27FC236}">
                <a16:creationId xmlns:a16="http://schemas.microsoft.com/office/drawing/2014/main" id="{FB9E7430-C79C-2B0A-6811-1797DFBD180D}"/>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5</a:t>
            </a:fld>
            <a:endParaRPr lang="de-DE" sz="1200" dirty="0"/>
          </a:p>
        </p:txBody>
      </p:sp>
    </p:spTree>
    <p:extLst>
      <p:ext uri="{BB962C8B-B14F-4D97-AF65-F5344CB8AC3E}">
        <p14:creationId xmlns:p14="http://schemas.microsoft.com/office/powerpoint/2010/main" val="349911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451DD-281E-A11C-4A28-23393C2F5514}"/>
              </a:ext>
            </a:extLst>
          </p:cNvPr>
          <p:cNvSpPr>
            <a:spLocks noGrp="1"/>
          </p:cNvSpPr>
          <p:nvPr>
            <p:ph type="title"/>
          </p:nvPr>
        </p:nvSpPr>
        <p:spPr/>
        <p:txBody>
          <a:bodyPr/>
          <a:lstStyle/>
          <a:p>
            <a:r>
              <a:rPr lang="de-DE" dirty="0"/>
              <a:t>0L-Systeme und Chomsky Sprachtypen</a:t>
            </a:r>
          </a:p>
        </p:txBody>
      </p:sp>
      <mc:AlternateContent xmlns:mc="http://schemas.openxmlformats.org/markup-compatibility/2006" xmlns:a14="http://schemas.microsoft.com/office/drawing/2010/main">
        <mc:Choice Requires="a14">
          <p:sp>
            <p:nvSpPr>
              <p:cNvPr id="6" name="Inhaltsplatzhalter 5">
                <a:extLst>
                  <a:ext uri="{FF2B5EF4-FFF2-40B4-BE49-F238E27FC236}">
                    <a16:creationId xmlns:a16="http://schemas.microsoft.com/office/drawing/2014/main" id="{317D08D9-2BDB-C77A-5314-A54F4AD338AB}"/>
                  </a:ext>
                </a:extLst>
              </p:cNvPr>
              <p:cNvSpPr>
                <a:spLocks noGrp="1"/>
              </p:cNvSpPr>
              <p:nvPr>
                <p:ph sz="quarter" idx="10"/>
              </p:nvPr>
            </p:nvSpPr>
            <p:spPr/>
            <p:txBody>
              <a:bodyPr/>
              <a:lstStyle/>
              <a:p>
                <a:pPr marL="0" indent="0">
                  <a:buNone/>
                </a:pPr>
                <a:r>
                  <a:rPr lang="de-DE" sz="2400" b="1" dirty="0"/>
                  <a:t>0L-Systeme</a:t>
                </a:r>
              </a:p>
              <a:p>
                <a:r>
                  <a:rPr lang="de-DE" sz="2000" dirty="0"/>
                  <a:t>Endliches Alphabet </a:t>
                </a:r>
                <a14:m>
                  <m:oMath xmlns:m="http://schemas.openxmlformats.org/officeDocument/2006/math">
                    <m:r>
                      <m:rPr>
                        <m:sty m:val="p"/>
                      </m:rPr>
                      <a:rPr lang="de-DE" sz="2000" b="0" i="0" smtClean="0">
                        <a:latin typeface="Cambria Math" panose="02040503050406030204" pitchFamily="18" charset="0"/>
                      </a:rPr>
                      <m:t>Σ</m:t>
                    </m:r>
                  </m:oMath>
                </a14:m>
                <a:endParaRPr lang="de-DE" sz="2000" dirty="0"/>
              </a:p>
              <a:p>
                <a:r>
                  <a:rPr lang="de-DE" sz="2000" dirty="0"/>
                  <a:t>Produktionen: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𝛼</m:t>
                    </m:r>
                  </m:oMath>
                </a14:m>
                <a:endParaRPr lang="de-DE" sz="2000" b="0" dirty="0"/>
              </a:p>
              <a:p>
                <a:r>
                  <a:rPr lang="de-DE" sz="2000" dirty="0"/>
                  <a:t>Restriktionen: </a:t>
                </a:r>
                <a14:m>
                  <m:oMath xmlns:m="http://schemas.openxmlformats.org/officeDocument/2006/math">
                    <m:r>
                      <a:rPr lang="de-DE" sz="2000" b="0" i="1" smtClean="0">
                        <a:latin typeface="Cambria Math" panose="02040503050406030204" pitchFamily="18" charset="0"/>
                      </a:rPr>
                      <m:t>𝐴</m:t>
                    </m:r>
                    <m:r>
                      <a:rPr lang="de-DE" sz="2000" b="0" i="1" smtClean="0">
                        <a:latin typeface="Cambria Math" panose="02040503050406030204" pitchFamily="18" charset="0"/>
                      </a:rPr>
                      <m:t>∈</m:t>
                    </m:r>
                    <m:r>
                      <a:rPr lang="de-DE" sz="2000" b="0" i="1" smtClean="0">
                        <a:latin typeface="Cambria Math" panose="02040503050406030204" pitchFamily="18" charset="0"/>
                      </a:rPr>
                      <m:t>𝑉</m:t>
                    </m:r>
                    <m:r>
                      <a:rPr lang="de-DE" sz="2000" b="0" i="1" smtClean="0">
                        <a:latin typeface="Cambria Math" panose="02040503050406030204" pitchFamily="18" charset="0"/>
                      </a:rPr>
                      <m:t>, </m:t>
                    </m:r>
                    <m:r>
                      <a:rPr lang="de-DE" sz="2000" b="0" i="1" smtClean="0">
                        <a:latin typeface="Cambria Math" panose="02040503050406030204" pitchFamily="18" charset="0"/>
                      </a:rPr>
                      <m:t>𝛼</m:t>
                    </m:r>
                    <m:r>
                      <a:rPr lang="de-DE" sz="2000" b="0" i="1" smtClean="0">
                        <a:latin typeface="Cambria Math" panose="02040503050406030204" pitchFamily="18" charset="0"/>
                      </a:rPr>
                      <m:t>∈</m:t>
                    </m:r>
                    <m:sSup>
                      <m:sSupPr>
                        <m:ctrlPr>
                          <a:rPr lang="de-DE" sz="2000" b="0" i="1" smtClean="0">
                            <a:latin typeface="Cambria Math" panose="02040503050406030204" pitchFamily="18" charset="0"/>
                          </a:rPr>
                        </m:ctrlPr>
                      </m:sSupPr>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𝑉</m:t>
                            </m:r>
                            <m:r>
                              <a:rPr lang="de-DE" sz="2000" b="0" i="1" smtClean="0">
                                <a:latin typeface="Cambria Math" panose="02040503050406030204" pitchFamily="18" charset="0"/>
                              </a:rPr>
                              <m:t>∩</m:t>
                            </m:r>
                            <m:r>
                              <m:rPr>
                                <m:sty m:val="p"/>
                              </m:rPr>
                              <a:rPr lang="de-DE" sz="2000" b="0" i="0" smtClean="0">
                                <a:latin typeface="Cambria Math" panose="02040503050406030204" pitchFamily="18" charset="0"/>
                              </a:rPr>
                              <m:t>Σ</m:t>
                            </m:r>
                          </m:e>
                        </m:d>
                      </m:e>
                      <m:sup>
                        <m:r>
                          <a:rPr lang="de-DE" sz="2000" b="0" i="1" smtClean="0">
                            <a:latin typeface="Cambria Math" panose="02040503050406030204" pitchFamily="18" charset="0"/>
                          </a:rPr>
                          <m:t>∗</m:t>
                        </m:r>
                      </m:sup>
                    </m:sSup>
                  </m:oMath>
                </a14:m>
                <a:endParaRPr lang="de-DE" b="0" dirty="0"/>
              </a:p>
              <a:p>
                <a:r>
                  <a:rPr lang="de-DE" sz="2000" b="0" dirty="0"/>
                  <a:t>Kontext</a:t>
                </a:r>
                <a:r>
                  <a:rPr lang="de-DE" sz="2000" dirty="0"/>
                  <a:t>: Kontextfrei</a:t>
                </a:r>
                <a:endParaRPr lang="de-DE" sz="2000" b="0" dirty="0"/>
              </a:p>
              <a:p>
                <a:endParaRPr lang="de-DE" dirty="0"/>
              </a:p>
            </p:txBody>
          </p:sp>
        </mc:Choice>
        <mc:Fallback xmlns="">
          <p:sp>
            <p:nvSpPr>
              <p:cNvPr id="6" name="Inhaltsplatzhalter 5">
                <a:extLst>
                  <a:ext uri="{FF2B5EF4-FFF2-40B4-BE49-F238E27FC236}">
                    <a16:creationId xmlns:a16="http://schemas.microsoft.com/office/drawing/2014/main" id="{317D08D9-2BDB-C77A-5314-A54F4AD338AB}"/>
                  </a:ext>
                </a:extLst>
              </p:cNvPr>
              <p:cNvSpPr>
                <a:spLocks noGrp="1" noRot="1" noChangeAspect="1" noMove="1" noResize="1" noEditPoints="1" noAdjustHandles="1" noChangeArrowheads="1" noChangeShapeType="1" noTextEdit="1"/>
              </p:cNvSpPr>
              <p:nvPr>
                <p:ph sz="quarter" idx="10"/>
              </p:nvPr>
            </p:nvSpPr>
            <p:spPr>
              <a:blipFill>
                <a:blip r:embed="rId3"/>
                <a:stretch>
                  <a:fillRect l="-1970" t="-2439"/>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CB0E5EF4-DF2F-B016-C7B6-E29C44786FB7}"/>
              </a:ext>
            </a:extLst>
          </p:cNvPr>
          <p:cNvSpPr txBox="1"/>
          <p:nvPr/>
        </p:nvSpPr>
        <p:spPr>
          <a:xfrm>
            <a:off x="763456" y="4992003"/>
            <a:ext cx="10238369" cy="1323439"/>
          </a:xfrm>
          <a:prstGeom prst="rect">
            <a:avLst/>
          </a:prstGeom>
          <a:noFill/>
        </p:spPr>
        <p:txBody>
          <a:bodyPr wrap="square" rtlCol="0">
            <a:spAutoFit/>
          </a:bodyPr>
          <a:lstStyle/>
          <a:p>
            <a:r>
              <a:rPr lang="de-DE" sz="2000" dirty="0"/>
              <a:t>Unterschiede:</a:t>
            </a:r>
          </a:p>
          <a:p>
            <a:pPr marL="285750" indent="-285750">
              <a:buFont typeface="Arial" panose="020B0604020202020204" pitchFamily="34" charset="0"/>
              <a:buChar char="•"/>
            </a:pPr>
            <a:r>
              <a:rPr lang="de-DE" sz="2000" dirty="0"/>
              <a:t>Parallele Anwendung der Produktionen auf die gegebene Zeichenkette</a:t>
            </a:r>
          </a:p>
          <a:p>
            <a:pPr marL="285750" indent="-285750">
              <a:buFont typeface="Arial" panose="020B0604020202020204" pitchFamily="34" charset="0"/>
              <a:buChar char="•"/>
            </a:pPr>
            <a:r>
              <a:rPr lang="de-DE" sz="2000" dirty="0"/>
              <a:t>0L-Systeme verwenden keine Terminale; Theoretisch ist die Zeichenkette nie abgeschlossen</a:t>
            </a:r>
          </a:p>
          <a:p>
            <a:pPr marL="285750" indent="-285750">
              <a:buFont typeface="Arial" panose="020B0604020202020204" pitchFamily="34" charset="0"/>
              <a:buChar char="•"/>
            </a:pPr>
            <a:endParaRPr lang="de-DE" sz="2000" dirty="0"/>
          </a:p>
        </p:txBody>
      </p:sp>
      <p:pic>
        <p:nvPicPr>
          <p:cNvPr id="10" name="Grafik 9" descr="Ein Bild, das Rechteck, Text, Screenshot, Schrift enthält.&#10;&#10;Automatisch generierte Beschreibung">
            <a:extLst>
              <a:ext uri="{FF2B5EF4-FFF2-40B4-BE49-F238E27FC236}">
                <a16:creationId xmlns:a16="http://schemas.microsoft.com/office/drawing/2014/main" id="{6D2CB050-30C5-88FD-4C63-E4596134A44D}"/>
              </a:ext>
            </a:extLst>
          </p:cNvPr>
          <p:cNvPicPr>
            <a:picLocks noChangeAspect="1"/>
          </p:cNvPicPr>
          <p:nvPr/>
        </p:nvPicPr>
        <p:blipFill>
          <a:blip r:embed="rId4"/>
          <a:stretch>
            <a:fillRect/>
          </a:stretch>
        </p:blipFill>
        <p:spPr>
          <a:xfrm>
            <a:off x="6674959" y="1817230"/>
            <a:ext cx="3718882" cy="3223539"/>
          </a:xfrm>
          <a:prstGeom prst="rect">
            <a:avLst/>
          </a:prstGeom>
        </p:spPr>
      </p:pic>
      <p:sp>
        <p:nvSpPr>
          <p:cNvPr id="4" name="Datumsplatzhalter 3">
            <a:extLst>
              <a:ext uri="{FF2B5EF4-FFF2-40B4-BE49-F238E27FC236}">
                <a16:creationId xmlns:a16="http://schemas.microsoft.com/office/drawing/2014/main" id="{4745FCA5-98E5-F4B3-DE13-0F88707053DD}"/>
              </a:ext>
            </a:extLst>
          </p:cNvPr>
          <p:cNvSpPr>
            <a:spLocks noGrp="1"/>
          </p:cNvSpPr>
          <p:nvPr>
            <p:ph type="dt" sz="half" idx="12"/>
          </p:nvPr>
        </p:nvSpPr>
        <p:spPr/>
        <p:txBody>
          <a:bodyPr/>
          <a:lstStyle/>
          <a:p>
            <a:pPr rtl="0"/>
            <a:fld id="{BE0829C5-ED16-465A-ABE5-2FA01E905A12}" type="datetime1">
              <a:rPr lang="de-DE" smtClean="0"/>
              <a:t>23.01.2025</a:t>
            </a:fld>
            <a:endParaRPr lang="de-DE" dirty="0"/>
          </a:p>
        </p:txBody>
      </p:sp>
    </p:spTree>
    <p:extLst>
      <p:ext uri="{BB962C8B-B14F-4D97-AF65-F5344CB8AC3E}">
        <p14:creationId xmlns:p14="http://schemas.microsoft.com/office/powerpoint/2010/main" val="3384779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0A4F8-3534-D51C-ABC2-0319987AB818}"/>
              </a:ext>
            </a:extLst>
          </p:cNvPr>
          <p:cNvSpPr>
            <a:spLocks noGrp="1"/>
          </p:cNvSpPr>
          <p:nvPr>
            <p:ph type="title"/>
          </p:nvPr>
        </p:nvSpPr>
        <p:spPr/>
        <p:txBody>
          <a:bodyPr/>
          <a:lstStyle/>
          <a:p>
            <a:r>
              <a:rPr lang="de-DE" dirty="0"/>
              <a:t>Wie funktionieren 0L-Systeme? Beispiel</a:t>
            </a:r>
          </a:p>
        </p:txBody>
      </p:sp>
      <mc:AlternateContent xmlns:mc="http://schemas.openxmlformats.org/markup-compatibility/2006" xmlns:a14="http://schemas.microsoft.com/office/drawing/2010/main">
        <mc:Choice Requires="a14">
          <p:sp>
            <p:nvSpPr>
              <p:cNvPr id="9" name="Inhaltsplatzhalter 8">
                <a:extLst>
                  <a:ext uri="{FF2B5EF4-FFF2-40B4-BE49-F238E27FC236}">
                    <a16:creationId xmlns:a16="http://schemas.microsoft.com/office/drawing/2014/main" id="{FE1D8764-1F5D-2209-912B-D666EE2D576A}"/>
                  </a:ext>
                </a:extLst>
              </p:cNvPr>
              <p:cNvSpPr>
                <a:spLocks noGrp="1"/>
              </p:cNvSpPr>
              <p:nvPr>
                <p:ph sz="quarter" idx="10"/>
              </p:nvPr>
            </p:nvSpPr>
            <p:spPr/>
            <p:txBody>
              <a:bodyPr/>
              <a:lstStyle/>
              <a:p>
                <a:pPr marL="0" indent="0">
                  <a:buNone/>
                </a:pPr>
                <a:r>
                  <a:rPr lang="de-DE" sz="2000" dirty="0"/>
                  <a:t>Gegeben ist: </a:t>
                </a:r>
              </a:p>
              <a:p>
                <a:r>
                  <a:rPr lang="de-DE" b="0" dirty="0"/>
                  <a:t>Alphabet {</a:t>
                </a:r>
                <a:r>
                  <a:rPr lang="de-DE" b="0" dirty="0" err="1"/>
                  <a:t>a,b,c,d,k</a:t>
                </a:r>
                <a:r>
                  <a:rPr lang="de-DE" b="0" dirty="0"/>
                  <a:t>}</a:t>
                </a:r>
              </a:p>
              <a:p>
                <a:r>
                  <a:rPr lang="de-DE" b="0" dirty="0"/>
                  <a:t>Produktionen: </a:t>
                </a:r>
                <a:br>
                  <a:rPr lang="de-DE" b="0" dirty="0"/>
                </a:br>
                <a14:m>
                  <m:oMath xmlns:m="http://schemas.openxmlformats.org/officeDocument/2006/math">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𝑐𝑑𝑐</m:t>
                        </m:r>
                      </m:e>
                    </m:d>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𝑑𝑎𝑑</m:t>
                        </m:r>
                      </m:e>
                    </m:d>
                    <m:r>
                      <a:rPr lang="de-DE" b="0" i="1" smtClean="0">
                        <a:latin typeface="Cambria Math" panose="02040503050406030204" pitchFamily="18" charset="0"/>
                      </a:rPr>
                      <m:t>, </m:t>
                    </m:r>
                  </m:oMath>
                </a14:m>
                <a:br>
                  <a:rPr lang="de-DE" b="0" i="1" dirty="0">
                    <a:latin typeface="Cambria Math" panose="02040503050406030204" pitchFamily="18" charset="0"/>
                  </a:rPr>
                </a:b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𝑘</m:t>
                        </m:r>
                      </m:e>
                    </m:d>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𝑑</m:t>
                        </m:r>
                        <m:r>
                          <a:rPr lang="de-DE" b="0" i="1" smtClean="0">
                            <a:latin typeface="Cambria Math" panose="02040503050406030204" pitchFamily="18" charset="0"/>
                          </a:rPr>
                          <m:t>→</m:t>
                        </m:r>
                        <m:r>
                          <a:rPr lang="de-DE" b="0" i="1" smtClean="0">
                            <a:latin typeface="Cambria Math" panose="02040503050406030204" pitchFamily="18" charset="0"/>
                          </a:rPr>
                          <m:t>𝑎</m:t>
                        </m:r>
                      </m:e>
                    </m:d>
                    <m:r>
                      <a:rPr lang="de-DE" b="0" i="1" smtClean="0">
                        <a:latin typeface="Cambria Math" panose="02040503050406030204" pitchFamily="18" charset="0"/>
                      </a:rPr>
                      <m:t>, (</m:t>
                    </m:r>
                    <m:r>
                      <a:rPr lang="de-DE" b="0" i="1" smtClean="0">
                        <a:latin typeface="Cambria Math" panose="02040503050406030204" pitchFamily="18" charset="0"/>
                      </a:rPr>
                      <m:t>𝑘</m:t>
                    </m:r>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m:t>
                    </m:r>
                  </m:oMath>
                </a14:m>
                <a:endParaRPr lang="de-DE" b="0" i="1" dirty="0">
                  <a:latin typeface="Cambria Math" panose="02040503050406030204" pitchFamily="18" charset="0"/>
                </a:endParaRPr>
              </a:p>
              <a:p>
                <a:r>
                  <a:rPr lang="de-DE" b="0" dirty="0"/>
                  <a:t>Axiom: a</a:t>
                </a:r>
              </a:p>
              <a:p>
                <a:pPr marL="0" indent="0">
                  <a:buNone/>
                </a:pPr>
                <a:r>
                  <a:rPr lang="de-DE" b="0" dirty="0">
                    <a:sym typeface="Wingdings" panose="05000000000000000000" pitchFamily="2" charset="2"/>
                  </a:rPr>
                  <a:t> Erzeugt eine Zeichenkette; Länge abhängig von der #Generationen</a:t>
                </a:r>
                <a:endParaRPr lang="de-DE" b="0" dirty="0"/>
              </a:p>
            </p:txBody>
          </p:sp>
        </mc:Choice>
        <mc:Fallback xmlns="">
          <p:sp>
            <p:nvSpPr>
              <p:cNvPr id="9" name="Inhaltsplatzhalter 8">
                <a:extLst>
                  <a:ext uri="{FF2B5EF4-FFF2-40B4-BE49-F238E27FC236}">
                    <a16:creationId xmlns:a16="http://schemas.microsoft.com/office/drawing/2014/main" id="{FE1D8764-1F5D-2209-912B-D666EE2D576A}"/>
                  </a:ext>
                </a:extLst>
              </p:cNvPr>
              <p:cNvSpPr>
                <a:spLocks noGrp="1" noRot="1" noChangeAspect="1" noMove="1" noResize="1" noEditPoints="1" noAdjustHandles="1" noChangeArrowheads="1" noChangeShapeType="1" noTextEdit="1"/>
              </p:cNvSpPr>
              <p:nvPr>
                <p:ph sz="quarter" idx="10"/>
              </p:nvPr>
            </p:nvSpPr>
            <p:spPr>
              <a:blipFill>
                <a:blip r:embed="rId3"/>
                <a:stretch>
                  <a:fillRect l="-2056" t="-1742" b="-1742"/>
                </a:stretch>
              </a:blipFill>
            </p:spPr>
            <p:txBody>
              <a:bodyPr/>
              <a:lstStyle/>
              <a:p>
                <a:r>
                  <a:rPr lang="de-DE">
                    <a:noFill/>
                  </a:rPr>
                  <a:t> </a:t>
                </a:r>
              </a:p>
            </p:txBody>
          </p:sp>
        </mc:Fallback>
      </mc:AlternateContent>
      <p:sp>
        <p:nvSpPr>
          <p:cNvPr id="4" name="Inhaltsplatzhalter 3">
            <a:extLst>
              <a:ext uri="{FF2B5EF4-FFF2-40B4-BE49-F238E27FC236}">
                <a16:creationId xmlns:a16="http://schemas.microsoft.com/office/drawing/2014/main" id="{1CE5C19D-D56B-C316-81A3-45B5609C9198}"/>
              </a:ext>
            </a:extLst>
          </p:cNvPr>
          <p:cNvSpPr>
            <a:spLocks noGrp="1"/>
          </p:cNvSpPr>
          <p:nvPr>
            <p:ph sz="quarter" idx="11"/>
          </p:nvPr>
        </p:nvSpPr>
        <p:spPr/>
        <p:txBody>
          <a:bodyPr>
            <a:normAutofit/>
          </a:bodyPr>
          <a:lstStyle/>
          <a:p>
            <a:pPr marL="0" indent="0">
              <a:buNone/>
            </a:pPr>
            <a:endParaRPr lang="de-DE" dirty="0"/>
          </a:p>
          <a:p>
            <a:endParaRPr lang="de-DE" dirty="0"/>
          </a:p>
          <a:p>
            <a:endParaRPr lang="de-DE" dirty="0"/>
          </a:p>
        </p:txBody>
      </p:sp>
      <p:graphicFrame>
        <p:nvGraphicFramePr>
          <p:cNvPr id="6" name="Tabelle 8">
            <a:extLst>
              <a:ext uri="{FF2B5EF4-FFF2-40B4-BE49-F238E27FC236}">
                <a16:creationId xmlns:a16="http://schemas.microsoft.com/office/drawing/2014/main" id="{402981E8-E342-6B70-5CCD-959602A534A3}"/>
              </a:ext>
            </a:extLst>
          </p:cNvPr>
          <p:cNvGraphicFramePr>
            <a:graphicFrameLocks/>
          </p:cNvGraphicFramePr>
          <p:nvPr>
            <p:extLst>
              <p:ext uri="{D42A27DB-BD31-4B8C-83A1-F6EECF244321}">
                <p14:modId xmlns:p14="http://schemas.microsoft.com/office/powerpoint/2010/main" val="2031379119"/>
              </p:ext>
            </p:extLst>
          </p:nvPr>
        </p:nvGraphicFramePr>
        <p:xfrm>
          <a:off x="4479925" y="2153285"/>
          <a:ext cx="6965950" cy="3337560"/>
        </p:xfrm>
        <a:graphic>
          <a:graphicData uri="http://schemas.openxmlformats.org/drawingml/2006/table">
            <a:tbl>
              <a:tblPr firstRow="1" bandRow="1">
                <a:tableStyleId>{5FD0F851-EC5A-4D38-B0AD-8093EC10F338}</a:tableStyleId>
              </a:tblPr>
              <a:tblGrid>
                <a:gridCol w="1273670">
                  <a:extLst>
                    <a:ext uri="{9D8B030D-6E8A-4147-A177-3AD203B41FA5}">
                      <a16:colId xmlns:a16="http://schemas.microsoft.com/office/drawing/2014/main" val="354863087"/>
                    </a:ext>
                  </a:extLst>
                </a:gridCol>
                <a:gridCol w="5692280">
                  <a:extLst>
                    <a:ext uri="{9D8B030D-6E8A-4147-A177-3AD203B41FA5}">
                      <a16:colId xmlns:a16="http://schemas.microsoft.com/office/drawing/2014/main" val="2294496081"/>
                    </a:ext>
                  </a:extLst>
                </a:gridCol>
              </a:tblGrid>
              <a:tr h="370840">
                <a:tc>
                  <a:txBody>
                    <a:bodyPr/>
                    <a:lstStyle/>
                    <a:p>
                      <a:r>
                        <a:rPr lang="de-DE" dirty="0"/>
                        <a:t>Generation</a:t>
                      </a:r>
                    </a:p>
                  </a:txBody>
                  <a:tcPr/>
                </a:tc>
                <a:tc>
                  <a:txBody>
                    <a:bodyPr/>
                    <a:lstStyle/>
                    <a:p>
                      <a:r>
                        <a:rPr lang="de-DE" dirty="0"/>
                        <a:t>Wort w</a:t>
                      </a:r>
                    </a:p>
                  </a:txBody>
                  <a:tcPr/>
                </a:tc>
                <a:extLst>
                  <a:ext uri="{0D108BD9-81ED-4DB2-BD59-A6C34878D82A}">
                    <a16:rowId xmlns:a16="http://schemas.microsoft.com/office/drawing/2014/main" val="2857970866"/>
                  </a:ext>
                </a:extLst>
              </a:tr>
              <a:tr h="370840">
                <a:tc>
                  <a:txBody>
                    <a:bodyPr/>
                    <a:lstStyle/>
                    <a:p>
                      <a:pPr algn="ctr"/>
                      <a:r>
                        <a:rPr lang="de-DE" dirty="0"/>
                        <a:t>1</a:t>
                      </a:r>
                    </a:p>
                  </a:txBody>
                  <a:tcPr/>
                </a:tc>
                <a:tc>
                  <a:txBody>
                    <a:bodyPr/>
                    <a:lstStyle/>
                    <a:p>
                      <a:r>
                        <a:rPr lang="de-DE" dirty="0"/>
                        <a:t>a</a:t>
                      </a:r>
                    </a:p>
                  </a:txBody>
                  <a:tcPr/>
                </a:tc>
                <a:extLst>
                  <a:ext uri="{0D108BD9-81ED-4DB2-BD59-A6C34878D82A}">
                    <a16:rowId xmlns:a16="http://schemas.microsoft.com/office/drawing/2014/main" val="1743528078"/>
                  </a:ext>
                </a:extLst>
              </a:tr>
              <a:tr h="370840">
                <a:tc>
                  <a:txBody>
                    <a:bodyPr/>
                    <a:lstStyle/>
                    <a:p>
                      <a:pPr algn="ctr"/>
                      <a:r>
                        <a:rPr lang="de-DE" dirty="0"/>
                        <a:t>2</a:t>
                      </a:r>
                    </a:p>
                  </a:txBody>
                  <a:tcPr/>
                </a:tc>
                <a:tc>
                  <a:txBody>
                    <a:bodyPr/>
                    <a:lstStyle/>
                    <a:p>
                      <a:r>
                        <a:rPr lang="de-DE" dirty="0" err="1"/>
                        <a:t>cbc</a:t>
                      </a:r>
                      <a:endParaRPr lang="de-DE" dirty="0"/>
                    </a:p>
                  </a:txBody>
                  <a:tcPr/>
                </a:tc>
                <a:extLst>
                  <a:ext uri="{0D108BD9-81ED-4DB2-BD59-A6C34878D82A}">
                    <a16:rowId xmlns:a16="http://schemas.microsoft.com/office/drawing/2014/main" val="2079462065"/>
                  </a:ext>
                </a:extLst>
              </a:tr>
              <a:tr h="370840">
                <a:tc>
                  <a:txBody>
                    <a:bodyPr/>
                    <a:lstStyle/>
                    <a:p>
                      <a:pPr algn="ctr"/>
                      <a:r>
                        <a:rPr lang="de-DE" dirty="0"/>
                        <a:t>3</a:t>
                      </a:r>
                    </a:p>
                  </a:txBody>
                  <a:tcPr/>
                </a:tc>
                <a:tc>
                  <a:txBody>
                    <a:bodyPr/>
                    <a:lstStyle/>
                    <a:p>
                      <a:r>
                        <a:rPr lang="de-DE" dirty="0" err="1"/>
                        <a:t>kdadk</a:t>
                      </a:r>
                      <a:endParaRPr lang="de-DE" dirty="0"/>
                    </a:p>
                  </a:txBody>
                  <a:tcPr/>
                </a:tc>
                <a:extLst>
                  <a:ext uri="{0D108BD9-81ED-4DB2-BD59-A6C34878D82A}">
                    <a16:rowId xmlns:a16="http://schemas.microsoft.com/office/drawing/2014/main" val="605413574"/>
                  </a:ext>
                </a:extLst>
              </a:tr>
              <a:tr h="370840">
                <a:tc>
                  <a:txBody>
                    <a:bodyPr/>
                    <a:lstStyle/>
                    <a:p>
                      <a:pPr algn="ctr"/>
                      <a:r>
                        <a:rPr lang="de-DE" dirty="0"/>
                        <a:t>4</a:t>
                      </a:r>
                    </a:p>
                  </a:txBody>
                  <a:tcPr/>
                </a:tc>
                <a:tc>
                  <a:txBody>
                    <a:bodyPr/>
                    <a:lstStyle/>
                    <a:p>
                      <a:r>
                        <a:rPr lang="de-DE" dirty="0" err="1"/>
                        <a:t>kacbcak</a:t>
                      </a:r>
                      <a:endParaRPr lang="de-DE" dirty="0"/>
                    </a:p>
                  </a:txBody>
                  <a:tcPr/>
                </a:tc>
                <a:extLst>
                  <a:ext uri="{0D108BD9-81ED-4DB2-BD59-A6C34878D82A}">
                    <a16:rowId xmlns:a16="http://schemas.microsoft.com/office/drawing/2014/main" val="3527568388"/>
                  </a:ext>
                </a:extLst>
              </a:tr>
              <a:tr h="370840">
                <a:tc>
                  <a:txBody>
                    <a:bodyPr/>
                    <a:lstStyle/>
                    <a:p>
                      <a:pPr algn="ctr"/>
                      <a:r>
                        <a:rPr lang="de-DE" dirty="0"/>
                        <a:t>5</a:t>
                      </a:r>
                    </a:p>
                  </a:txBody>
                  <a:tcPr/>
                </a:tc>
                <a:tc>
                  <a:txBody>
                    <a:bodyPr/>
                    <a:lstStyle/>
                    <a:p>
                      <a:r>
                        <a:rPr lang="de-DE" dirty="0" err="1"/>
                        <a:t>kcbckdadkcbck</a:t>
                      </a:r>
                      <a:endParaRPr lang="de-DE" dirty="0"/>
                    </a:p>
                  </a:txBody>
                  <a:tcPr/>
                </a:tc>
                <a:extLst>
                  <a:ext uri="{0D108BD9-81ED-4DB2-BD59-A6C34878D82A}">
                    <a16:rowId xmlns:a16="http://schemas.microsoft.com/office/drawing/2014/main" val="3520909023"/>
                  </a:ext>
                </a:extLst>
              </a:tr>
              <a:tr h="370840">
                <a:tc>
                  <a:txBody>
                    <a:bodyPr/>
                    <a:lstStyle/>
                    <a:p>
                      <a:pPr algn="ctr"/>
                      <a:r>
                        <a:rPr lang="de-DE" dirty="0"/>
                        <a:t>6</a:t>
                      </a:r>
                    </a:p>
                  </a:txBody>
                  <a:tcPr/>
                </a:tc>
                <a:tc>
                  <a:txBody>
                    <a:bodyPr/>
                    <a:lstStyle/>
                    <a:p>
                      <a:r>
                        <a:rPr lang="de-DE" dirty="0" err="1"/>
                        <a:t>kkdadkkacbcakkdadkk</a:t>
                      </a:r>
                      <a:endParaRPr lang="de-DE" dirty="0"/>
                    </a:p>
                  </a:txBody>
                  <a:tcPr/>
                </a:tc>
                <a:extLst>
                  <a:ext uri="{0D108BD9-81ED-4DB2-BD59-A6C34878D82A}">
                    <a16:rowId xmlns:a16="http://schemas.microsoft.com/office/drawing/2014/main" val="2738422372"/>
                  </a:ext>
                </a:extLst>
              </a:tr>
              <a:tr h="370840">
                <a:tc>
                  <a:txBody>
                    <a:bodyPr/>
                    <a:lstStyle/>
                    <a:p>
                      <a:pPr algn="ctr"/>
                      <a:r>
                        <a:rPr lang="de-DE" dirty="0"/>
                        <a:t>7</a:t>
                      </a:r>
                    </a:p>
                  </a:txBody>
                  <a:tcPr/>
                </a:tc>
                <a:tc>
                  <a:txBody>
                    <a:bodyPr/>
                    <a:lstStyle/>
                    <a:p>
                      <a:r>
                        <a:rPr lang="de-DE" dirty="0"/>
                        <a:t>kkacbcakkcbckdadkcbckkacbcakk</a:t>
                      </a:r>
                    </a:p>
                  </a:txBody>
                  <a:tcPr/>
                </a:tc>
                <a:extLst>
                  <a:ext uri="{0D108BD9-81ED-4DB2-BD59-A6C34878D82A}">
                    <a16:rowId xmlns:a16="http://schemas.microsoft.com/office/drawing/2014/main" val="2908057175"/>
                  </a:ext>
                </a:extLst>
              </a:tr>
              <a:tr h="370840">
                <a:tc>
                  <a:txBody>
                    <a:bodyPr/>
                    <a:lstStyle/>
                    <a:p>
                      <a:pPr algn="ctr"/>
                      <a:r>
                        <a:rPr lang="de-DE" dirty="0"/>
                        <a:t>8</a:t>
                      </a:r>
                    </a:p>
                  </a:txBody>
                  <a:tcPr/>
                </a:tc>
                <a:tc>
                  <a:txBody>
                    <a:bodyPr/>
                    <a:lstStyle/>
                    <a:p>
                      <a:r>
                        <a:rPr lang="de-DE" dirty="0" err="1"/>
                        <a:t>kkcbckdadkcbckkkdadkkacbcakkcbckkkcbckdadkcbckk</a:t>
                      </a:r>
                      <a:endParaRPr lang="de-DE" dirty="0"/>
                    </a:p>
                  </a:txBody>
                  <a:tcPr/>
                </a:tc>
                <a:extLst>
                  <a:ext uri="{0D108BD9-81ED-4DB2-BD59-A6C34878D82A}">
                    <a16:rowId xmlns:a16="http://schemas.microsoft.com/office/drawing/2014/main" val="2264009330"/>
                  </a:ext>
                </a:extLst>
              </a:tr>
            </a:tbl>
          </a:graphicData>
        </a:graphic>
      </p:graphicFrame>
      <p:pic>
        <p:nvPicPr>
          <p:cNvPr id="14" name="Grafik 13">
            <a:extLst>
              <a:ext uri="{FF2B5EF4-FFF2-40B4-BE49-F238E27FC236}">
                <a16:creationId xmlns:a16="http://schemas.microsoft.com/office/drawing/2014/main" id="{14575B9B-6E32-9070-812E-7E5C3380C2EF}"/>
              </a:ext>
            </a:extLst>
          </p:cNvPr>
          <p:cNvPicPr>
            <a:picLocks noChangeAspect="1"/>
          </p:cNvPicPr>
          <p:nvPr/>
        </p:nvPicPr>
        <p:blipFill>
          <a:blip r:embed="rId4"/>
          <a:stretch>
            <a:fillRect/>
          </a:stretch>
        </p:blipFill>
        <p:spPr>
          <a:xfrm>
            <a:off x="5002394" y="4752041"/>
            <a:ext cx="4110784" cy="359694"/>
          </a:xfrm>
          <a:prstGeom prst="rect">
            <a:avLst/>
          </a:prstGeom>
        </p:spPr>
      </p:pic>
      <p:sp>
        <p:nvSpPr>
          <p:cNvPr id="7" name="Datumsplatzhalter 6">
            <a:extLst>
              <a:ext uri="{FF2B5EF4-FFF2-40B4-BE49-F238E27FC236}">
                <a16:creationId xmlns:a16="http://schemas.microsoft.com/office/drawing/2014/main" id="{73C4A15A-77F0-3B76-53A0-615B06B7EBD5}"/>
              </a:ext>
            </a:extLst>
          </p:cNvPr>
          <p:cNvSpPr>
            <a:spLocks noGrp="1"/>
          </p:cNvSpPr>
          <p:nvPr>
            <p:ph type="dt" sz="half" idx="12"/>
          </p:nvPr>
        </p:nvSpPr>
        <p:spPr/>
        <p:txBody>
          <a:bodyPr/>
          <a:lstStyle/>
          <a:p>
            <a:pPr rtl="0"/>
            <a:fld id="{784C9FBF-843D-4659-8FCE-1951D3E5453F}" type="datetime1">
              <a:rPr lang="de-DE" smtClean="0"/>
              <a:t>23.01.2025</a:t>
            </a:fld>
            <a:endParaRPr lang="de-DE" dirty="0"/>
          </a:p>
        </p:txBody>
      </p:sp>
      <p:sp>
        <p:nvSpPr>
          <p:cNvPr id="3" name="Fußzeilenplatzhalter 2">
            <a:extLst>
              <a:ext uri="{FF2B5EF4-FFF2-40B4-BE49-F238E27FC236}">
                <a16:creationId xmlns:a16="http://schemas.microsoft.com/office/drawing/2014/main" id="{069C4A52-844C-7667-289D-35425522D31F}"/>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10" name="Foliennummernplatzhalter 4">
            <a:extLst>
              <a:ext uri="{FF2B5EF4-FFF2-40B4-BE49-F238E27FC236}">
                <a16:creationId xmlns:a16="http://schemas.microsoft.com/office/drawing/2014/main" id="{39D5D50C-4399-F59C-DC6A-2BA60A9D6300}"/>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7</a:t>
            </a:fld>
            <a:endParaRPr lang="de-DE" sz="1200" dirty="0"/>
          </a:p>
        </p:txBody>
      </p:sp>
    </p:spTree>
    <p:extLst>
      <p:ext uri="{BB962C8B-B14F-4D97-AF65-F5344CB8AC3E}">
        <p14:creationId xmlns:p14="http://schemas.microsoft.com/office/powerpoint/2010/main" val="2818734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141F3-9D4B-FF22-0922-65D918F8945C}"/>
              </a:ext>
            </a:extLst>
          </p:cNvPr>
          <p:cNvSpPr>
            <a:spLocks noGrp="1"/>
          </p:cNvSpPr>
          <p:nvPr>
            <p:ph type="title"/>
          </p:nvPr>
        </p:nvSpPr>
        <p:spPr/>
        <p:txBody>
          <a:bodyPr/>
          <a:lstStyle/>
          <a:p>
            <a:r>
              <a:rPr lang="de-DE" dirty="0"/>
              <a:t>Wie funktionieren 0L-Systeme? Beispiel</a:t>
            </a:r>
          </a:p>
        </p:txBody>
      </p:sp>
      <p:sp>
        <p:nvSpPr>
          <p:cNvPr id="3" name="Inhaltsplatzhalter 2">
            <a:extLst>
              <a:ext uri="{FF2B5EF4-FFF2-40B4-BE49-F238E27FC236}">
                <a16:creationId xmlns:a16="http://schemas.microsoft.com/office/drawing/2014/main" id="{F6179EF6-D559-4183-CFCA-F289F1045EBF}"/>
              </a:ext>
            </a:extLst>
          </p:cNvPr>
          <p:cNvSpPr>
            <a:spLocks noGrp="1"/>
          </p:cNvSpPr>
          <p:nvPr>
            <p:ph sz="quarter" idx="10"/>
          </p:nvPr>
        </p:nvSpPr>
        <p:spPr/>
        <p:txBody>
          <a:bodyPr/>
          <a:lstStyle/>
          <a:p>
            <a:endParaRPr lang="de-DE" dirty="0"/>
          </a:p>
        </p:txBody>
      </p:sp>
      <p:sp>
        <p:nvSpPr>
          <p:cNvPr id="4" name="Inhaltsplatzhalter 3">
            <a:extLst>
              <a:ext uri="{FF2B5EF4-FFF2-40B4-BE49-F238E27FC236}">
                <a16:creationId xmlns:a16="http://schemas.microsoft.com/office/drawing/2014/main" id="{20912930-C9E0-A1B0-A161-717FFAF259DE}"/>
              </a:ext>
            </a:extLst>
          </p:cNvPr>
          <p:cNvSpPr>
            <a:spLocks noGrp="1"/>
          </p:cNvSpPr>
          <p:nvPr>
            <p:ph sz="quarter" idx="11"/>
          </p:nvPr>
        </p:nvSpPr>
        <p:spPr>
          <a:xfrm>
            <a:off x="4480560" y="2153284"/>
            <a:ext cx="6964680" cy="3967967"/>
          </a:xfrm>
        </p:spPr>
        <p:txBody>
          <a:bodyPr>
            <a:normAutofit/>
          </a:bodyPr>
          <a:lstStyle/>
          <a:p>
            <a:pPr marL="0" indent="0">
              <a:buNone/>
            </a:pPr>
            <a:endParaRPr lang="de-DE" sz="2400" b="1" dirty="0"/>
          </a:p>
          <a:p>
            <a:pPr marL="0" indent="0">
              <a:buNone/>
            </a:pPr>
            <a:r>
              <a:rPr lang="de-DE" sz="2400" b="1" dirty="0"/>
              <a:t>Visuelle Interpretation:</a:t>
            </a:r>
          </a:p>
          <a:p>
            <a:r>
              <a:rPr lang="de-DE" sz="2400" dirty="0" err="1"/>
              <a:t>a,b</a:t>
            </a:r>
            <a:r>
              <a:rPr lang="de-DE" sz="2400" dirty="0"/>
              <a:t>: spitz zulaufende Dächer</a:t>
            </a:r>
          </a:p>
          <a:p>
            <a:r>
              <a:rPr lang="de-DE" sz="2400" dirty="0" err="1"/>
              <a:t>c,d</a:t>
            </a:r>
            <a:r>
              <a:rPr lang="de-DE" sz="2400" dirty="0"/>
              <a:t>: leicht nach innen gewölbten Linien</a:t>
            </a:r>
          </a:p>
          <a:p>
            <a:r>
              <a:rPr lang="de-DE" sz="2400" dirty="0"/>
              <a:t>k: Starke Vertiefungen nach Innen</a:t>
            </a:r>
          </a:p>
          <a:p>
            <a:r>
              <a:rPr lang="de-DE" sz="2400" dirty="0"/>
              <a:t>Je öfter ein Buchstabe hintereinander, desto ausgeprägter</a:t>
            </a:r>
          </a:p>
          <a:p>
            <a:pPr marL="0" indent="0">
              <a:buNone/>
            </a:pPr>
            <a:endParaRPr lang="de-DE" dirty="0"/>
          </a:p>
        </p:txBody>
      </p:sp>
      <p:pic>
        <p:nvPicPr>
          <p:cNvPr id="6" name="Grafik 5" descr="Ein Bild, das Handschrift, Text, Entwurf enthält.&#10;&#10;Automatisch generierte Beschreibung">
            <a:extLst>
              <a:ext uri="{FF2B5EF4-FFF2-40B4-BE49-F238E27FC236}">
                <a16:creationId xmlns:a16="http://schemas.microsoft.com/office/drawing/2014/main" id="{60ECBFE4-DB81-4EF0-9930-7B9C675C6ED4}"/>
              </a:ext>
            </a:extLst>
          </p:cNvPr>
          <p:cNvPicPr>
            <a:picLocks noChangeAspect="1"/>
          </p:cNvPicPr>
          <p:nvPr/>
        </p:nvPicPr>
        <p:blipFill>
          <a:blip r:embed="rId3"/>
          <a:stretch>
            <a:fillRect/>
          </a:stretch>
        </p:blipFill>
        <p:spPr>
          <a:xfrm rot="16200000">
            <a:off x="378099" y="2689586"/>
            <a:ext cx="4341484" cy="3268882"/>
          </a:xfrm>
          <a:prstGeom prst="rect">
            <a:avLst/>
          </a:prstGeom>
        </p:spPr>
      </p:pic>
      <p:pic>
        <p:nvPicPr>
          <p:cNvPr id="7" name="Grafik 6">
            <a:extLst>
              <a:ext uri="{FF2B5EF4-FFF2-40B4-BE49-F238E27FC236}">
                <a16:creationId xmlns:a16="http://schemas.microsoft.com/office/drawing/2014/main" id="{96992C58-4754-FD04-9193-BB147262CB5D}"/>
              </a:ext>
            </a:extLst>
          </p:cNvPr>
          <p:cNvPicPr>
            <a:picLocks noChangeAspect="1"/>
          </p:cNvPicPr>
          <p:nvPr/>
        </p:nvPicPr>
        <p:blipFill>
          <a:blip r:embed="rId4"/>
          <a:stretch>
            <a:fillRect/>
          </a:stretch>
        </p:blipFill>
        <p:spPr>
          <a:xfrm>
            <a:off x="4480560" y="2153285"/>
            <a:ext cx="4110784" cy="359694"/>
          </a:xfrm>
          <a:prstGeom prst="rect">
            <a:avLst/>
          </a:prstGeom>
        </p:spPr>
      </p:pic>
      <p:sp>
        <p:nvSpPr>
          <p:cNvPr id="9" name="Datumsplatzhalter 8">
            <a:extLst>
              <a:ext uri="{FF2B5EF4-FFF2-40B4-BE49-F238E27FC236}">
                <a16:creationId xmlns:a16="http://schemas.microsoft.com/office/drawing/2014/main" id="{9A08E5B9-012A-388E-C201-94E60830A591}"/>
              </a:ext>
            </a:extLst>
          </p:cNvPr>
          <p:cNvSpPr>
            <a:spLocks noGrp="1"/>
          </p:cNvSpPr>
          <p:nvPr>
            <p:ph type="dt" sz="half" idx="12"/>
          </p:nvPr>
        </p:nvSpPr>
        <p:spPr/>
        <p:txBody>
          <a:bodyPr/>
          <a:lstStyle/>
          <a:p>
            <a:pPr rtl="0"/>
            <a:fld id="{FF739A6B-C7F3-45EF-954C-9F28CB613494}" type="datetime1">
              <a:rPr lang="de-DE" smtClean="0"/>
              <a:t>23.01.2025</a:t>
            </a:fld>
            <a:endParaRPr lang="de-DE" dirty="0"/>
          </a:p>
        </p:txBody>
      </p:sp>
      <p:sp>
        <p:nvSpPr>
          <p:cNvPr id="8" name="Fußzeilenplatzhalter 2">
            <a:extLst>
              <a:ext uri="{FF2B5EF4-FFF2-40B4-BE49-F238E27FC236}">
                <a16:creationId xmlns:a16="http://schemas.microsoft.com/office/drawing/2014/main" id="{B7CF1042-C7FD-5D13-32E4-4427F47D2390}"/>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11" name="Foliennummernplatzhalter 4">
            <a:extLst>
              <a:ext uri="{FF2B5EF4-FFF2-40B4-BE49-F238E27FC236}">
                <a16:creationId xmlns:a16="http://schemas.microsoft.com/office/drawing/2014/main" id="{1F78C9E3-0935-AA0E-6BAA-EE8DBAFE86BD}"/>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8</a:t>
            </a:fld>
            <a:endParaRPr lang="de-DE" sz="1200" dirty="0"/>
          </a:p>
        </p:txBody>
      </p:sp>
    </p:spTree>
    <p:extLst>
      <p:ext uri="{BB962C8B-B14F-4D97-AF65-F5344CB8AC3E}">
        <p14:creationId xmlns:p14="http://schemas.microsoft.com/office/powerpoint/2010/main" val="3829110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60372-F314-4217-4270-C69C4D90482A}"/>
              </a:ext>
            </a:extLst>
          </p:cNvPr>
          <p:cNvSpPr>
            <a:spLocks noGrp="1"/>
          </p:cNvSpPr>
          <p:nvPr>
            <p:ph type="title"/>
          </p:nvPr>
        </p:nvSpPr>
        <p:spPr/>
        <p:txBody>
          <a:bodyPr/>
          <a:lstStyle/>
          <a:p>
            <a:r>
              <a:rPr lang="de-DE" dirty="0"/>
              <a:t>Computergrafik: Turtle Interpretation</a:t>
            </a:r>
          </a:p>
        </p:txBody>
      </p: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E35E2889-F7A2-7892-0782-9F0E1DB3F03C}"/>
                  </a:ext>
                </a:extLst>
              </p:cNvPr>
              <p:cNvSpPr>
                <a:spLocks noGrp="1"/>
              </p:cNvSpPr>
              <p:nvPr>
                <p:ph sz="quarter" idx="11"/>
              </p:nvPr>
            </p:nvSpPr>
            <p:spPr>
              <a:xfrm>
                <a:off x="5280917" y="2153285"/>
                <a:ext cx="6164323" cy="4219602"/>
              </a:xfrm>
            </p:spPr>
            <p:txBody>
              <a:bodyPr/>
              <a:lstStyle/>
              <a:p>
                <a:r>
                  <a:rPr lang="de-DE" dirty="0"/>
                  <a:t>Standardisieren der Interpretationsmöglichkeiten</a:t>
                </a:r>
              </a:p>
              <a:p>
                <a:r>
                  <a:rPr lang="de-DE" dirty="0"/>
                  <a:t>Turtle ist durch einen Zustand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𝑥</m:t>
                        </m:r>
                        <m:r>
                          <a:rPr lang="de-DE" b="0" i="1" smtClean="0">
                            <a:latin typeface="Cambria Math" panose="02040503050406030204" pitchFamily="18" charset="0"/>
                          </a:rPr>
                          <m:t>,</m:t>
                        </m:r>
                        <m:r>
                          <a:rPr lang="de-DE" b="0" i="1" smtClean="0">
                            <a:latin typeface="Cambria Math" panose="02040503050406030204" pitchFamily="18" charset="0"/>
                          </a:rPr>
                          <m:t>𝑦</m:t>
                        </m:r>
                        <m:r>
                          <a:rPr lang="de-DE" b="0" i="1" smtClean="0">
                            <a:latin typeface="Cambria Math" panose="02040503050406030204" pitchFamily="18" charset="0"/>
                          </a:rPr>
                          <m:t>, </m:t>
                        </m:r>
                        <m:r>
                          <a:rPr lang="de-DE" b="0" i="1" smtClean="0">
                            <a:latin typeface="Cambria Math" panose="02040503050406030204" pitchFamily="18" charset="0"/>
                          </a:rPr>
                          <m:t>𝛼</m:t>
                        </m:r>
                      </m:e>
                    </m:d>
                  </m:oMath>
                </a14:m>
                <a:r>
                  <a:rPr lang="de-DE" dirty="0"/>
                  <a:t> beschrieben</a:t>
                </a:r>
              </a:p>
              <a:p>
                <a:r>
                  <a:rPr lang="de-DE" dirty="0" err="1"/>
                  <a:t>X,y</a:t>
                </a:r>
                <a:r>
                  <a:rPr lang="de-DE" dirty="0"/>
                  <a:t> sind kartesische Koordinaten und geben die Position der Turtle an</a:t>
                </a:r>
              </a:p>
              <a:p>
                <a14:m>
                  <m:oMath xmlns:m="http://schemas.openxmlformats.org/officeDocument/2006/math">
                    <m:r>
                      <a:rPr lang="de-DE" b="0" i="1" smtClean="0">
                        <a:latin typeface="Cambria Math" panose="02040503050406030204" pitchFamily="18" charset="0"/>
                      </a:rPr>
                      <m:t>𝛼</m:t>
                    </m:r>
                  </m:oMath>
                </a14:m>
                <a:r>
                  <a:rPr lang="de-DE" dirty="0"/>
                  <a:t> ist der Blickwinkel der Turtle und beschreibt die Richtung</a:t>
                </a:r>
              </a:p>
              <a:p>
                <a:r>
                  <a:rPr lang="de-DE" dirty="0"/>
                  <a:t>d ist die Schrittweite</a:t>
                </a:r>
              </a:p>
              <a:p>
                <a:r>
                  <a:rPr lang="de-DE" dirty="0"/>
                  <a:t>Winkel-Inkrement </a:t>
                </a:r>
                <a14:m>
                  <m:oMath xmlns:m="http://schemas.openxmlformats.org/officeDocument/2006/math">
                    <m:r>
                      <a:rPr lang="de-DE" b="0" i="1" smtClean="0">
                        <a:latin typeface="Cambria Math" panose="02040503050406030204" pitchFamily="18" charset="0"/>
                      </a:rPr>
                      <m:t>𝛿</m:t>
                    </m:r>
                  </m:oMath>
                </a14:m>
                <a:r>
                  <a:rPr lang="de-DE" dirty="0"/>
                  <a:t> für Drehungen</a:t>
                </a:r>
              </a:p>
            </p:txBody>
          </p:sp>
        </mc:Choice>
        <mc:Fallback xmlns="">
          <p:sp>
            <p:nvSpPr>
              <p:cNvPr id="7" name="Inhaltsplatzhalter 6">
                <a:extLst>
                  <a:ext uri="{FF2B5EF4-FFF2-40B4-BE49-F238E27FC236}">
                    <a16:creationId xmlns:a16="http://schemas.microsoft.com/office/drawing/2014/main" id="{E35E2889-F7A2-7892-0782-9F0E1DB3F03C}"/>
                  </a:ext>
                </a:extLst>
              </p:cNvPr>
              <p:cNvSpPr>
                <a:spLocks noGrp="1" noRot="1" noChangeAspect="1" noMove="1" noResize="1" noEditPoints="1" noAdjustHandles="1" noChangeArrowheads="1" noChangeShapeType="1" noTextEdit="1"/>
              </p:cNvSpPr>
              <p:nvPr>
                <p:ph sz="quarter" idx="11"/>
              </p:nvPr>
            </p:nvSpPr>
            <p:spPr>
              <a:xfrm>
                <a:off x="5280917" y="2153285"/>
                <a:ext cx="6164323" cy="4219602"/>
              </a:xfrm>
              <a:blipFill>
                <a:blip r:embed="rId2"/>
                <a:stretch>
                  <a:fillRect l="-593" t="-1301"/>
                </a:stretch>
              </a:blipFill>
            </p:spPr>
            <p:txBody>
              <a:bodyPr/>
              <a:lstStyle/>
              <a:p>
                <a:r>
                  <a:rPr lang="de-DE">
                    <a:noFill/>
                  </a:rPr>
                  <a:t> </a:t>
                </a:r>
              </a:p>
            </p:txBody>
          </p:sp>
        </mc:Fallback>
      </mc:AlternateContent>
      <p:pic>
        <p:nvPicPr>
          <p:cNvPr id="9" name="Grafik 8" descr="designed by https://www.freepik.com/">
            <a:extLst>
              <a:ext uri="{FF2B5EF4-FFF2-40B4-BE49-F238E27FC236}">
                <a16:creationId xmlns:a16="http://schemas.microsoft.com/office/drawing/2014/main" id="{3C205CFF-7D50-847A-1A7D-3AFE4BF0618B}"/>
              </a:ext>
            </a:extLst>
          </p:cNvPr>
          <p:cNvPicPr>
            <a:picLocks noChangeAspect="1"/>
          </p:cNvPicPr>
          <p:nvPr/>
        </p:nvPicPr>
        <p:blipFill>
          <a:blip r:embed="rId3"/>
          <a:stretch>
            <a:fillRect/>
          </a:stretch>
        </p:blipFill>
        <p:spPr>
          <a:xfrm>
            <a:off x="929640" y="2013849"/>
            <a:ext cx="4304974" cy="3732984"/>
          </a:xfrm>
          <a:prstGeom prst="rect">
            <a:avLst/>
          </a:prstGeom>
        </p:spPr>
      </p:pic>
      <p:sp>
        <p:nvSpPr>
          <p:cNvPr id="4" name="Datumsplatzhalter 3">
            <a:extLst>
              <a:ext uri="{FF2B5EF4-FFF2-40B4-BE49-F238E27FC236}">
                <a16:creationId xmlns:a16="http://schemas.microsoft.com/office/drawing/2014/main" id="{45E71E55-64B2-59A9-0ABC-4A575270F2CD}"/>
              </a:ext>
            </a:extLst>
          </p:cNvPr>
          <p:cNvSpPr>
            <a:spLocks noGrp="1"/>
          </p:cNvSpPr>
          <p:nvPr>
            <p:ph type="dt" sz="half" idx="12"/>
          </p:nvPr>
        </p:nvSpPr>
        <p:spPr/>
        <p:txBody>
          <a:bodyPr/>
          <a:lstStyle/>
          <a:p>
            <a:pPr rtl="0"/>
            <a:fld id="{94FA2A08-CF39-4EA2-BE85-759075A61495}" type="datetime1">
              <a:rPr lang="de-DE" smtClean="0"/>
              <a:t>23.01.2025</a:t>
            </a:fld>
            <a:endParaRPr lang="de-DE" dirty="0"/>
          </a:p>
        </p:txBody>
      </p:sp>
      <p:sp>
        <p:nvSpPr>
          <p:cNvPr id="3" name="Fußzeilenplatzhalter 2">
            <a:extLst>
              <a:ext uri="{FF2B5EF4-FFF2-40B4-BE49-F238E27FC236}">
                <a16:creationId xmlns:a16="http://schemas.microsoft.com/office/drawing/2014/main" id="{30335C2E-3A13-8D0E-22D5-9F07E96D598B}"/>
              </a:ext>
            </a:extLst>
          </p:cNvPr>
          <p:cNvSpPr txBox="1">
            <a:spLocks/>
          </p:cNvSpPr>
          <p:nvPr/>
        </p:nvSpPr>
        <p:spPr>
          <a:xfrm>
            <a:off x="4517035" y="6453048"/>
            <a:ext cx="41148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r>
              <a:rPr lang="de-DE" sz="1200" dirty="0"/>
              <a:t>Raphael Wudy - Seminar theoretische Informatik </a:t>
            </a:r>
          </a:p>
        </p:txBody>
      </p:sp>
      <p:sp>
        <p:nvSpPr>
          <p:cNvPr id="8" name="Foliennummernplatzhalter 4">
            <a:extLst>
              <a:ext uri="{FF2B5EF4-FFF2-40B4-BE49-F238E27FC236}">
                <a16:creationId xmlns:a16="http://schemas.microsoft.com/office/drawing/2014/main" id="{34D9870F-124C-0E7A-0478-0BDAF39C6D7E}"/>
              </a:ext>
            </a:extLst>
          </p:cNvPr>
          <p:cNvSpPr txBox="1">
            <a:spLocks/>
          </p:cNvSpPr>
          <p:nvPr/>
        </p:nvSpPr>
        <p:spPr>
          <a:xfrm>
            <a:off x="8610602" y="6450891"/>
            <a:ext cx="2743200" cy="365125"/>
          </a:xfrm>
          <a:prstGeom prst="rect">
            <a:avLst/>
          </a:prstGeom>
        </p:spPr>
        <p:txBody>
          <a:bodyPr/>
          <a:ls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a:lstStyle>
          <a:p>
            <a:pPr algn="r"/>
            <a:fld id="{B5CEABB6-07DC-46E8-9B57-56EC44A396E5}" type="slidenum">
              <a:rPr lang="de-DE" sz="1200" smtClean="0"/>
              <a:pPr algn="r"/>
              <a:t>9</a:t>
            </a:fld>
            <a:endParaRPr lang="de-DE" sz="1200" dirty="0"/>
          </a:p>
        </p:txBody>
      </p:sp>
    </p:spTree>
    <p:extLst>
      <p:ext uri="{BB962C8B-B14F-4D97-AF65-F5344CB8AC3E}">
        <p14:creationId xmlns:p14="http://schemas.microsoft.com/office/powerpoint/2010/main" val="2007933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enutzerdefiniert">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37_TF66722518_Win32" id="{E972A4B9-2894-4757-A360-1E32FC91FFE5}" vid="{7417ABF5-C62B-4A81-A600-D1D986DE575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{75827B9C-0E18-4C2A-BF12-93467D4268B8}tf66722518_win32</Template>
  <TotalTime>0</TotalTime>
  <Words>1161</Words>
  <Application>Microsoft Office PowerPoint</Application>
  <PresentationFormat>Breitbild</PresentationFormat>
  <Paragraphs>206</Paragraphs>
  <Slides>18</Slides>
  <Notes>14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18</vt:i4>
      </vt:variant>
    </vt:vector>
  </HeadingPairs>
  <TitlesOfParts>
    <vt:vector size="24" baseType="lpstr">
      <vt:lpstr>Arial</vt:lpstr>
      <vt:lpstr>Bodoni MT</vt:lpstr>
      <vt:lpstr>Calibri</vt:lpstr>
      <vt:lpstr>Cambria Math</vt:lpstr>
      <vt:lpstr>Source Sans Pro Light</vt:lpstr>
      <vt:lpstr>Benutzerdefiniert</vt:lpstr>
      <vt:lpstr>Pflanzenwachstum als formale Sprache und Anwendung  in der Computergrafik </vt:lpstr>
      <vt:lpstr>Was sind Lindenmayer-Systeme? </vt:lpstr>
      <vt:lpstr>Was sind Lindenmayer-Systeme? </vt:lpstr>
      <vt:lpstr>Was sind Lindenmayer-Systeme? </vt:lpstr>
      <vt:lpstr>0L-Systeme und Chomsky Sprachtypen</vt:lpstr>
      <vt:lpstr>0L-Systeme und Chomsky Sprachtypen</vt:lpstr>
      <vt:lpstr>Wie funktionieren 0L-Systeme? Beispiel</vt:lpstr>
      <vt:lpstr>Wie funktionieren 0L-Systeme? Beispiel</vt:lpstr>
      <vt:lpstr>Computergrafik: Turtle Interpretation</vt:lpstr>
      <vt:lpstr>Computergrafik: Turtle Interpretation</vt:lpstr>
      <vt:lpstr>Computergrafik: Turtle Interpretation Erweiterungen</vt:lpstr>
      <vt:lpstr>Computergrafik: Turtle Interpretation Erweiterungen</vt:lpstr>
      <vt:lpstr>Computergrafik: Turtle Interpretation Erweiterungen</vt:lpstr>
      <vt:lpstr>Computergrafik: Turtle Interpretation Erweiterungen</vt:lpstr>
      <vt:lpstr>Computergrafik: Turtle Interpretation Erweiterungen</vt:lpstr>
      <vt:lpstr>Verschiedene Arten von L-Systemen</vt:lpstr>
      <vt:lpstr>Fazit</vt:lpstr>
      <vt:lpstr>Fazit - Alternativen</vt:lpstr>
    </vt:vector>
  </TitlesOfParts>
  <Company>Technische Hochschule Rosenheim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Pflanzenwachstum als formale Sprache: L-Systeme</dc:title>
  <dc:creator>Wudy, Raphael</dc:creator>
  <cp:lastModifiedBy>Wudy, Raphael</cp:lastModifiedBy>
  <cp:revision>35</cp:revision>
  <dcterms:created xsi:type="dcterms:W3CDTF">2025-01-22T06:57:59Z</dcterms:created>
  <dcterms:modified xsi:type="dcterms:W3CDTF">2025-01-23T15:38:13Z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